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pptx" ContentType="application/vnd.openxmlformats-officedocument.presentationml.presentation"/>
  <Default Extension="vml" ContentType="application/vnd.openxmlformats-officedocument.vmlDrawing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8" r:id="rId2"/>
    <p:sldId id="260" r:id="rId3"/>
    <p:sldId id="259" r:id="rId4"/>
    <p:sldId id="257" r:id="rId5"/>
    <p:sldId id="263" r:id="rId6"/>
    <p:sldId id="265" r:id="rId7"/>
    <p:sldId id="256" r:id="rId8"/>
    <p:sldId id="269" r:id="rId9"/>
    <p:sldId id="266" r:id="rId10"/>
    <p:sldId id="262" r:id="rId11"/>
    <p:sldId id="268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B4E3"/>
    <a:srgbClr val="95B3D7"/>
    <a:srgbClr val="DBDBDB"/>
    <a:srgbClr val="66CCFF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750842-2D07-4705-B17A-D1628EC5F6E8}" v="304" dt="2020-04-29T19:20:19.9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43"/>
    <p:restoredTop sz="92497" autoAdjust="0"/>
  </p:normalViewPr>
  <p:slideViewPr>
    <p:cSldViewPr snapToGrid="0" snapToObjects="1">
      <p:cViewPr varScale="1">
        <p:scale>
          <a:sx n="121" d="100"/>
          <a:sy n="121" d="100"/>
        </p:scale>
        <p:origin x="696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bbie Knowles" userId="7880750c8e603030" providerId="LiveId" clId="{83750842-2D07-4705-B17A-D1628EC5F6E8}"/>
    <pc:docChg chg="undo custSel mod addSld delSld modSld sldOrd">
      <pc:chgData name="Robbie Knowles" userId="7880750c8e603030" providerId="LiveId" clId="{83750842-2D07-4705-B17A-D1628EC5F6E8}" dt="2020-04-29T19:20:34.574" v="7932" actId="1076"/>
      <pc:docMkLst>
        <pc:docMk/>
      </pc:docMkLst>
      <pc:sldChg chg="addSp delSp modSp mod">
        <pc:chgData name="Robbie Knowles" userId="7880750c8e603030" providerId="LiveId" clId="{83750842-2D07-4705-B17A-D1628EC5F6E8}" dt="2020-04-29T19:20:34.574" v="7932" actId="1076"/>
        <pc:sldMkLst>
          <pc:docMk/>
          <pc:sldMk cId="3367892973" sldId="256"/>
        </pc:sldMkLst>
        <pc:spChg chg="add del mod">
          <ac:chgData name="Robbie Knowles" userId="7880750c8e603030" providerId="LiveId" clId="{83750842-2D07-4705-B17A-D1628EC5F6E8}" dt="2020-04-27T19:22:55.103" v="7278" actId="478"/>
          <ac:spMkLst>
            <pc:docMk/>
            <pc:sldMk cId="3367892973" sldId="256"/>
            <ac:spMk id="3" creationId="{9E362239-4558-42BC-8371-031DE18B49E1}"/>
          </ac:spMkLst>
        </pc:spChg>
        <pc:spChg chg="mod">
          <ac:chgData name="Robbie Knowles" userId="7880750c8e603030" providerId="LiveId" clId="{83750842-2D07-4705-B17A-D1628EC5F6E8}" dt="2020-04-27T19:08:33.784" v="6841" actId="1076"/>
          <ac:spMkLst>
            <pc:docMk/>
            <pc:sldMk cId="3367892973" sldId="256"/>
            <ac:spMk id="6" creationId="{00000000-0000-0000-0000-000000000000}"/>
          </ac:spMkLst>
        </pc:spChg>
        <pc:spChg chg="mod">
          <ac:chgData name="Robbie Knowles" userId="7880750c8e603030" providerId="LiveId" clId="{83750842-2D07-4705-B17A-D1628EC5F6E8}" dt="2020-04-27T19:09:00.685" v="6843" actId="1076"/>
          <ac:spMkLst>
            <pc:docMk/>
            <pc:sldMk cId="3367892973" sldId="256"/>
            <ac:spMk id="7" creationId="{00000000-0000-0000-0000-000000000000}"/>
          </ac:spMkLst>
        </pc:spChg>
        <pc:spChg chg="mod">
          <ac:chgData name="Robbie Knowles" userId="7880750c8e603030" providerId="LiveId" clId="{83750842-2D07-4705-B17A-D1628EC5F6E8}" dt="2020-04-27T19:07:17.269" v="6830" actId="1076"/>
          <ac:spMkLst>
            <pc:docMk/>
            <pc:sldMk cId="3367892973" sldId="256"/>
            <ac:spMk id="8" creationId="{00000000-0000-0000-0000-000000000000}"/>
          </ac:spMkLst>
        </pc:spChg>
        <pc:spChg chg="mod">
          <ac:chgData name="Robbie Knowles" userId="7880750c8e603030" providerId="LiveId" clId="{83750842-2D07-4705-B17A-D1628EC5F6E8}" dt="2020-04-27T19:08:53.129" v="6842" actId="1076"/>
          <ac:spMkLst>
            <pc:docMk/>
            <pc:sldMk cId="3367892973" sldId="256"/>
            <ac:spMk id="9" creationId="{00000000-0000-0000-0000-000000000000}"/>
          </ac:spMkLst>
        </pc:spChg>
        <pc:spChg chg="mod">
          <ac:chgData name="Robbie Knowles" userId="7880750c8e603030" providerId="LiveId" clId="{83750842-2D07-4705-B17A-D1628EC5F6E8}" dt="2020-04-27T19:08:14.956" v="6838" actId="1076"/>
          <ac:spMkLst>
            <pc:docMk/>
            <pc:sldMk cId="3367892973" sldId="256"/>
            <ac:spMk id="10" creationId="{00000000-0000-0000-0000-000000000000}"/>
          </ac:spMkLst>
        </pc:spChg>
        <pc:spChg chg="mod">
          <ac:chgData name="Robbie Knowles" userId="7880750c8e603030" providerId="LiveId" clId="{83750842-2D07-4705-B17A-D1628EC5F6E8}" dt="2020-04-27T19:07:41.749" v="6834" actId="1076"/>
          <ac:spMkLst>
            <pc:docMk/>
            <pc:sldMk cId="3367892973" sldId="256"/>
            <ac:spMk id="11" creationId="{00000000-0000-0000-0000-000000000000}"/>
          </ac:spMkLst>
        </pc:spChg>
        <pc:grpChg chg="add del mod">
          <ac:chgData name="Robbie Knowles" userId="7880750c8e603030" providerId="LiveId" clId="{83750842-2D07-4705-B17A-D1628EC5F6E8}" dt="2020-04-27T19:22:38.808" v="7274" actId="478"/>
          <ac:grpSpMkLst>
            <pc:docMk/>
            <pc:sldMk cId="3367892973" sldId="256"/>
            <ac:grpSpMk id="2" creationId="{2D8C501C-3F50-4DB3-A12C-6FA62D15E442}"/>
          </ac:grpSpMkLst>
        </pc:grpChg>
        <pc:graphicFrameChg chg="add mod">
          <ac:chgData name="Robbie Knowles" userId="7880750c8e603030" providerId="LiveId" clId="{83750842-2D07-4705-B17A-D1628EC5F6E8}" dt="2020-04-29T19:20:34.574" v="7932" actId="1076"/>
          <ac:graphicFrameMkLst>
            <pc:docMk/>
            <pc:sldMk cId="3367892973" sldId="256"/>
            <ac:graphicFrameMk id="4" creationId="{FF808ECF-BABE-4D0D-BC59-A05D9B8701BF}"/>
          </ac:graphicFrameMkLst>
        </pc:graphicFrameChg>
        <pc:picChg chg="mod">
          <ac:chgData name="Robbie Knowles" userId="7880750c8e603030" providerId="LiveId" clId="{83750842-2D07-4705-B17A-D1628EC5F6E8}" dt="2020-04-27T19:06:00.024" v="6784" actId="164"/>
          <ac:picMkLst>
            <pc:docMk/>
            <pc:sldMk cId="3367892973" sldId="256"/>
            <ac:picMk id="12" creationId="{00000000-0000-0000-0000-000000000000}"/>
          </ac:picMkLst>
        </pc:picChg>
        <pc:picChg chg="mod">
          <ac:chgData name="Robbie Knowles" userId="7880750c8e603030" providerId="LiveId" clId="{83750842-2D07-4705-B17A-D1628EC5F6E8}" dt="2020-04-27T19:06:00.024" v="6784" actId="164"/>
          <ac:picMkLst>
            <pc:docMk/>
            <pc:sldMk cId="3367892973" sldId="256"/>
            <ac:picMk id="13" creationId="{00000000-0000-0000-0000-000000000000}"/>
          </ac:picMkLst>
        </pc:picChg>
        <pc:picChg chg="mod">
          <ac:chgData name="Robbie Knowles" userId="7880750c8e603030" providerId="LiveId" clId="{83750842-2D07-4705-B17A-D1628EC5F6E8}" dt="2020-04-27T19:06:00.024" v="6784" actId="164"/>
          <ac:picMkLst>
            <pc:docMk/>
            <pc:sldMk cId="3367892973" sldId="256"/>
            <ac:picMk id="14" creationId="{00000000-0000-0000-0000-000000000000}"/>
          </ac:picMkLst>
        </pc:picChg>
        <pc:picChg chg="mod">
          <ac:chgData name="Robbie Knowles" userId="7880750c8e603030" providerId="LiveId" clId="{83750842-2D07-4705-B17A-D1628EC5F6E8}" dt="2020-04-27T19:06:00.024" v="6784" actId="164"/>
          <ac:picMkLst>
            <pc:docMk/>
            <pc:sldMk cId="3367892973" sldId="256"/>
            <ac:picMk id="15" creationId="{00000000-0000-0000-0000-000000000000}"/>
          </ac:picMkLst>
        </pc:picChg>
        <pc:picChg chg="mod">
          <ac:chgData name="Robbie Knowles" userId="7880750c8e603030" providerId="LiveId" clId="{83750842-2D07-4705-B17A-D1628EC5F6E8}" dt="2020-04-27T19:06:00.024" v="6784" actId="164"/>
          <ac:picMkLst>
            <pc:docMk/>
            <pc:sldMk cId="3367892973" sldId="256"/>
            <ac:picMk id="16" creationId="{00000000-0000-0000-0000-000000000000}"/>
          </ac:picMkLst>
        </pc:picChg>
        <pc:picChg chg="mod">
          <ac:chgData name="Robbie Knowles" userId="7880750c8e603030" providerId="LiveId" clId="{83750842-2D07-4705-B17A-D1628EC5F6E8}" dt="2020-04-27T19:07:57.288" v="6836" actId="14100"/>
          <ac:picMkLst>
            <pc:docMk/>
            <pc:sldMk cId="3367892973" sldId="256"/>
            <ac:picMk id="17" creationId="{00000000-0000-0000-0000-000000000000}"/>
          </ac:picMkLst>
        </pc:picChg>
        <pc:picChg chg="mod">
          <ac:chgData name="Robbie Knowles" userId="7880750c8e603030" providerId="LiveId" clId="{83750842-2D07-4705-B17A-D1628EC5F6E8}" dt="2020-04-27T19:08:03.798" v="6837" actId="14100"/>
          <ac:picMkLst>
            <pc:docMk/>
            <pc:sldMk cId="3367892973" sldId="256"/>
            <ac:picMk id="18" creationId="{00000000-0000-0000-0000-000000000000}"/>
          </ac:picMkLst>
        </pc:picChg>
      </pc:sldChg>
      <pc:sldChg chg="addSp delSp modSp new mod ord setBg">
        <pc:chgData name="Robbie Knowles" userId="7880750c8e603030" providerId="LiveId" clId="{83750842-2D07-4705-B17A-D1628EC5F6E8}" dt="2020-04-28T16:43:35.923" v="7886" actId="20577"/>
        <pc:sldMkLst>
          <pc:docMk/>
          <pc:sldMk cId="1605058915" sldId="257"/>
        </pc:sldMkLst>
        <pc:spChg chg="add del mod">
          <ac:chgData name="Robbie Knowles" userId="7880750c8e603030" providerId="LiveId" clId="{83750842-2D07-4705-B17A-D1628EC5F6E8}" dt="2020-04-27T18:51:37.400" v="6242" actId="478"/>
          <ac:spMkLst>
            <pc:docMk/>
            <pc:sldMk cId="1605058915" sldId="257"/>
            <ac:spMk id="2" creationId="{7A8486CF-0B9D-480C-99EA-DDD3FFE8D7FA}"/>
          </ac:spMkLst>
        </pc:spChg>
        <pc:spChg chg="add mod">
          <ac:chgData name="Robbie Knowles" userId="7880750c8e603030" providerId="LiveId" clId="{83750842-2D07-4705-B17A-D1628EC5F6E8}" dt="2020-04-28T16:43:35.923" v="7886" actId="20577"/>
          <ac:spMkLst>
            <pc:docMk/>
            <pc:sldMk cId="1605058915" sldId="257"/>
            <ac:spMk id="5" creationId="{CA50D8B4-B5BD-41E8-A5CC-607964DE2700}"/>
          </ac:spMkLst>
        </pc:spChg>
        <pc:spChg chg="add mod">
          <ac:chgData name="Robbie Knowles" userId="7880750c8e603030" providerId="LiveId" clId="{83750842-2D07-4705-B17A-D1628EC5F6E8}" dt="2020-04-27T19:02:11.236" v="6697" actId="20577"/>
          <ac:spMkLst>
            <pc:docMk/>
            <pc:sldMk cId="1605058915" sldId="257"/>
            <ac:spMk id="8" creationId="{93A3F189-194E-448A-8763-5564B1F7C2CE}"/>
          </ac:spMkLst>
        </pc:spChg>
        <pc:spChg chg="add mod">
          <ac:chgData name="Robbie Knowles" userId="7880750c8e603030" providerId="LiveId" clId="{83750842-2D07-4705-B17A-D1628EC5F6E8}" dt="2020-04-27T18:59:11.635" v="6633" actId="1037"/>
          <ac:spMkLst>
            <pc:docMk/>
            <pc:sldMk cId="1605058915" sldId="257"/>
            <ac:spMk id="12" creationId="{7E723AD1-5025-4D31-910D-6B6562B762B9}"/>
          </ac:spMkLst>
        </pc:spChg>
        <pc:spChg chg="add mod">
          <ac:chgData name="Robbie Knowles" userId="7880750c8e603030" providerId="LiveId" clId="{83750842-2D07-4705-B17A-D1628EC5F6E8}" dt="2020-04-24T11:58:18.653" v="2365" actId="20577"/>
          <ac:spMkLst>
            <pc:docMk/>
            <pc:sldMk cId="1605058915" sldId="257"/>
            <ac:spMk id="14" creationId="{9CF7085F-F4C3-4CED-AD3A-1DE054983A3F}"/>
          </ac:spMkLst>
        </pc:spChg>
        <pc:picChg chg="add mod">
          <ac:chgData name="Robbie Knowles" userId="7880750c8e603030" providerId="LiveId" clId="{83750842-2D07-4705-B17A-D1628EC5F6E8}" dt="2020-04-21T14:01:29.411" v="2009" actId="1038"/>
          <ac:picMkLst>
            <pc:docMk/>
            <pc:sldMk cId="1605058915" sldId="257"/>
            <ac:picMk id="3" creationId="{20BD9EA1-73EC-4E83-A72A-45C03618C6B1}"/>
          </ac:picMkLst>
        </pc:picChg>
        <pc:picChg chg="add del">
          <ac:chgData name="Robbie Knowles" userId="7880750c8e603030" providerId="LiveId" clId="{83750842-2D07-4705-B17A-D1628EC5F6E8}" dt="2020-04-21T14:00:15.293" v="1995" actId="478"/>
          <ac:picMkLst>
            <pc:docMk/>
            <pc:sldMk cId="1605058915" sldId="257"/>
            <ac:picMk id="4" creationId="{0896D898-5FFC-45B8-9C43-53F4D6AA3D2A}"/>
          </ac:picMkLst>
        </pc:picChg>
        <pc:picChg chg="add mod">
          <ac:chgData name="Robbie Knowles" userId="7880750c8e603030" providerId="LiveId" clId="{83750842-2D07-4705-B17A-D1628EC5F6E8}" dt="2020-04-27T19:00:50.987" v="6638" actId="14861"/>
          <ac:picMkLst>
            <pc:docMk/>
            <pc:sldMk cId="1605058915" sldId="257"/>
            <ac:picMk id="4" creationId="{EF765415-244A-4631-9E88-384282755CA4}"/>
          </ac:picMkLst>
        </pc:picChg>
        <pc:picChg chg="add del">
          <ac:chgData name="Robbie Knowles" userId="7880750c8e603030" providerId="LiveId" clId="{83750842-2D07-4705-B17A-D1628EC5F6E8}" dt="2020-04-21T14:00:15.293" v="1995" actId="478"/>
          <ac:picMkLst>
            <pc:docMk/>
            <pc:sldMk cId="1605058915" sldId="257"/>
            <ac:picMk id="5" creationId="{82D542CA-6C61-4841-AED6-234B31FF5CF5}"/>
          </ac:picMkLst>
        </pc:picChg>
        <pc:picChg chg="add del mod">
          <ac:chgData name="Robbie Knowles" userId="7880750c8e603030" providerId="LiveId" clId="{83750842-2D07-4705-B17A-D1628EC5F6E8}" dt="2020-04-24T11:50:49.571" v="2110" actId="478"/>
          <ac:picMkLst>
            <pc:docMk/>
            <pc:sldMk cId="1605058915" sldId="257"/>
            <ac:picMk id="6" creationId="{55317314-AE50-402D-9E12-608F0C19452C}"/>
          </ac:picMkLst>
        </pc:picChg>
        <pc:picChg chg="add mod ord modCrop">
          <ac:chgData name="Robbie Knowles" userId="7880750c8e603030" providerId="LiveId" clId="{83750842-2D07-4705-B17A-D1628EC5F6E8}" dt="2020-04-27T19:01:21.008" v="6642" actId="14861"/>
          <ac:picMkLst>
            <pc:docMk/>
            <pc:sldMk cId="1605058915" sldId="257"/>
            <ac:picMk id="7" creationId="{27B03BA9-0318-42F7-9C65-237898B9A2C7}"/>
          </ac:picMkLst>
        </pc:picChg>
        <pc:cxnChg chg="add mod">
          <ac:chgData name="Robbie Knowles" userId="7880750c8e603030" providerId="LiveId" clId="{83750842-2D07-4705-B17A-D1628EC5F6E8}" dt="2020-04-27T18:52:06.857" v="6253" actId="208"/>
          <ac:cxnSpMkLst>
            <pc:docMk/>
            <pc:sldMk cId="1605058915" sldId="257"/>
            <ac:cxnSpMk id="10" creationId="{A4395229-4FD9-474F-905D-09367CFF9379}"/>
          </ac:cxnSpMkLst>
        </pc:cxnChg>
        <pc:cxnChg chg="add mod">
          <ac:chgData name="Robbie Knowles" userId="7880750c8e603030" providerId="LiveId" clId="{83750842-2D07-4705-B17A-D1628EC5F6E8}" dt="2020-04-27T18:52:09.698" v="6254" actId="208"/>
          <ac:cxnSpMkLst>
            <pc:docMk/>
            <pc:sldMk cId="1605058915" sldId="257"/>
            <ac:cxnSpMk id="11" creationId="{36E8972B-DC66-4C56-A6DB-FF548FAEE3C9}"/>
          </ac:cxnSpMkLst>
        </pc:cxnChg>
      </pc:sldChg>
      <pc:sldChg chg="addSp modSp new mod ord setBg">
        <pc:chgData name="Robbie Knowles" userId="7880750c8e603030" providerId="LiveId" clId="{83750842-2D07-4705-B17A-D1628EC5F6E8}" dt="2020-04-27T18:48:09.619" v="5990" actId="1036"/>
        <pc:sldMkLst>
          <pc:docMk/>
          <pc:sldMk cId="1505351210" sldId="258"/>
        </pc:sldMkLst>
        <pc:spChg chg="mod">
          <ac:chgData name="Robbie Knowles" userId="7880750c8e603030" providerId="LiveId" clId="{83750842-2D07-4705-B17A-D1628EC5F6E8}" dt="2020-04-27T18:48:09.619" v="5990" actId="1036"/>
          <ac:spMkLst>
            <pc:docMk/>
            <pc:sldMk cId="1505351210" sldId="258"/>
            <ac:spMk id="2" creationId="{EC15AA86-A460-4E56-B017-5EF63E8B0DEE}"/>
          </ac:spMkLst>
        </pc:spChg>
        <pc:spChg chg="mod">
          <ac:chgData name="Robbie Knowles" userId="7880750c8e603030" providerId="LiveId" clId="{83750842-2D07-4705-B17A-D1628EC5F6E8}" dt="2020-04-24T13:19:24.953" v="5086" actId="20577"/>
          <ac:spMkLst>
            <pc:docMk/>
            <pc:sldMk cId="1505351210" sldId="258"/>
            <ac:spMk id="3" creationId="{FA1A1FE0-38B3-450B-8831-21720B789859}"/>
          </ac:spMkLst>
        </pc:spChg>
        <pc:picChg chg="add mod ord">
          <ac:chgData name="Robbie Knowles" userId="7880750c8e603030" providerId="LiveId" clId="{83750842-2D07-4705-B17A-D1628EC5F6E8}" dt="2020-04-27T18:48:00.645" v="5977" actId="1076"/>
          <ac:picMkLst>
            <pc:docMk/>
            <pc:sldMk cId="1505351210" sldId="258"/>
            <ac:picMk id="5" creationId="{D673338B-FC0C-47F8-AE02-CD0A4009CC33}"/>
          </ac:picMkLst>
        </pc:picChg>
        <pc:picChg chg="add mod">
          <ac:chgData name="Robbie Knowles" userId="7880750c8e603030" providerId="LiveId" clId="{83750842-2D07-4705-B17A-D1628EC5F6E8}" dt="2020-04-21T13:42:54.240" v="903" actId="14100"/>
          <ac:picMkLst>
            <pc:docMk/>
            <pc:sldMk cId="1505351210" sldId="258"/>
            <ac:picMk id="7" creationId="{C09E34C6-8ABF-4EE4-9C61-B222578E6537}"/>
          </ac:picMkLst>
        </pc:picChg>
      </pc:sldChg>
      <pc:sldChg chg="addSp modSp new mod">
        <pc:chgData name="Robbie Knowles" userId="7880750c8e603030" providerId="LiveId" clId="{83750842-2D07-4705-B17A-D1628EC5F6E8}" dt="2020-04-27T19:39:04.518" v="7288" actId="208"/>
        <pc:sldMkLst>
          <pc:docMk/>
          <pc:sldMk cId="3329462961" sldId="259"/>
        </pc:sldMkLst>
        <pc:spChg chg="mod">
          <ac:chgData name="Robbie Knowles" userId="7880750c8e603030" providerId="LiveId" clId="{83750842-2D07-4705-B17A-D1628EC5F6E8}" dt="2020-04-24T11:47:55.898" v="2109" actId="207"/>
          <ac:spMkLst>
            <pc:docMk/>
            <pc:sldMk cId="3329462961" sldId="259"/>
            <ac:spMk id="2" creationId="{8B00AC90-E991-4456-9E4B-F4828D541303}"/>
          </ac:spMkLst>
        </pc:spChg>
        <pc:spChg chg="mod">
          <ac:chgData name="Robbie Knowles" userId="7880750c8e603030" providerId="LiveId" clId="{83750842-2D07-4705-B17A-D1628EC5F6E8}" dt="2020-04-27T19:39:04.518" v="7288" actId="208"/>
          <ac:spMkLst>
            <pc:docMk/>
            <pc:sldMk cId="3329462961" sldId="259"/>
            <ac:spMk id="3" creationId="{74A10CD8-5BBC-45D0-B9B7-C67518E6A9D9}"/>
          </ac:spMkLst>
        </pc:spChg>
        <pc:picChg chg="add mod ord">
          <ac:chgData name="Robbie Knowles" userId="7880750c8e603030" providerId="LiveId" clId="{83750842-2D07-4705-B17A-D1628EC5F6E8}" dt="2020-04-24T11:45:04.352" v="2033" actId="962"/>
          <ac:picMkLst>
            <pc:docMk/>
            <pc:sldMk cId="3329462961" sldId="259"/>
            <ac:picMk id="5" creationId="{B1814043-B6C3-4D6E-828C-84F3602EBEC9}"/>
          </ac:picMkLst>
        </pc:picChg>
      </pc:sldChg>
      <pc:sldChg chg="addSp delSp modSp new mod setBg">
        <pc:chgData name="Robbie Knowles" userId="7880750c8e603030" providerId="LiveId" clId="{83750842-2D07-4705-B17A-D1628EC5F6E8}" dt="2020-04-27T19:38:53.937" v="7286" actId="208"/>
        <pc:sldMkLst>
          <pc:docMk/>
          <pc:sldMk cId="467901221" sldId="260"/>
        </pc:sldMkLst>
        <pc:spChg chg="mod">
          <ac:chgData name="Robbie Knowles" userId="7880750c8e603030" providerId="LiveId" clId="{83750842-2D07-4705-B17A-D1628EC5F6E8}" dt="2020-04-24T13:15:20.203" v="5043" actId="1076"/>
          <ac:spMkLst>
            <pc:docMk/>
            <pc:sldMk cId="467901221" sldId="260"/>
            <ac:spMk id="2" creationId="{9C88CB36-2E4D-4DAD-B838-04D655C6FDB6}"/>
          </ac:spMkLst>
        </pc:spChg>
        <pc:spChg chg="mod">
          <ac:chgData name="Robbie Knowles" userId="7880750c8e603030" providerId="LiveId" clId="{83750842-2D07-4705-B17A-D1628EC5F6E8}" dt="2020-04-27T19:38:53.937" v="7286" actId="208"/>
          <ac:spMkLst>
            <pc:docMk/>
            <pc:sldMk cId="467901221" sldId="260"/>
            <ac:spMk id="3" creationId="{F7501FDF-88B4-4C36-A90C-561F99FF0741}"/>
          </ac:spMkLst>
        </pc:spChg>
        <pc:spChg chg="add del">
          <ac:chgData name="Robbie Knowles" userId="7880750c8e603030" providerId="LiveId" clId="{83750842-2D07-4705-B17A-D1628EC5F6E8}" dt="2020-04-24T13:13:46.856" v="5033" actId="26606"/>
          <ac:spMkLst>
            <pc:docMk/>
            <pc:sldMk cId="467901221" sldId="260"/>
            <ac:spMk id="10" creationId="{42A5316D-ED2F-4F89-B4B4-8D9240B1A348}"/>
          </ac:spMkLst>
        </pc:spChg>
        <pc:picChg chg="add mod ord">
          <ac:chgData name="Robbie Knowles" userId="7880750c8e603030" providerId="LiveId" clId="{83750842-2D07-4705-B17A-D1628EC5F6E8}" dt="2020-04-27T18:50:21.863" v="6238" actId="1076"/>
          <ac:picMkLst>
            <pc:docMk/>
            <pc:sldMk cId="467901221" sldId="260"/>
            <ac:picMk id="5" creationId="{52744D12-2B86-449E-A5CA-8E0115E8E65F}"/>
          </ac:picMkLst>
        </pc:picChg>
      </pc:sldChg>
      <pc:sldChg chg="new del">
        <pc:chgData name="Robbie Knowles" userId="7880750c8e603030" providerId="LiveId" clId="{83750842-2D07-4705-B17A-D1628EC5F6E8}" dt="2020-04-21T12:29:30.793" v="408" actId="47"/>
        <pc:sldMkLst>
          <pc:docMk/>
          <pc:sldMk cId="1904603588" sldId="261"/>
        </pc:sldMkLst>
      </pc:sldChg>
      <pc:sldChg chg="addSp delSp modSp new mod">
        <pc:chgData name="Robbie Knowles" userId="7880750c8e603030" providerId="LiveId" clId="{83750842-2D07-4705-B17A-D1628EC5F6E8}" dt="2020-04-28T16:31:43.165" v="7835" actId="1076"/>
        <pc:sldMkLst>
          <pc:docMk/>
          <pc:sldMk cId="3210631325" sldId="262"/>
        </pc:sldMkLst>
        <pc:spChg chg="del mod">
          <ac:chgData name="Robbie Knowles" userId="7880750c8e603030" providerId="LiveId" clId="{83750842-2D07-4705-B17A-D1628EC5F6E8}" dt="2020-04-28T16:26:24.089" v="7733" actId="478"/>
          <ac:spMkLst>
            <pc:docMk/>
            <pc:sldMk cId="3210631325" sldId="262"/>
            <ac:spMk id="2" creationId="{0B5FD70E-092D-4C19-9BC6-0EB36879006B}"/>
          </ac:spMkLst>
        </pc:spChg>
        <pc:spChg chg="del mod">
          <ac:chgData name="Robbie Knowles" userId="7880750c8e603030" providerId="LiveId" clId="{83750842-2D07-4705-B17A-D1628EC5F6E8}" dt="2020-04-28T16:26:16.707" v="7731" actId="478"/>
          <ac:spMkLst>
            <pc:docMk/>
            <pc:sldMk cId="3210631325" sldId="262"/>
            <ac:spMk id="3" creationId="{7481522E-64A1-40DA-8637-52D56834FE8D}"/>
          </ac:spMkLst>
        </pc:spChg>
        <pc:spChg chg="add del mod">
          <ac:chgData name="Robbie Knowles" userId="7880750c8e603030" providerId="LiveId" clId="{83750842-2D07-4705-B17A-D1628EC5F6E8}" dt="2020-04-28T16:26:29.296" v="7735" actId="478"/>
          <ac:spMkLst>
            <pc:docMk/>
            <pc:sldMk cId="3210631325" sldId="262"/>
            <ac:spMk id="4" creationId="{351744AC-F721-49C1-8B28-49419F637995}"/>
          </ac:spMkLst>
        </pc:spChg>
        <pc:spChg chg="add del mod">
          <ac:chgData name="Robbie Knowles" userId="7880750c8e603030" providerId="LiveId" clId="{83750842-2D07-4705-B17A-D1628EC5F6E8}" dt="2020-04-27T19:17:11.822" v="7184" actId="478"/>
          <ac:spMkLst>
            <pc:docMk/>
            <pc:sldMk cId="3210631325" sldId="262"/>
            <ac:spMk id="6" creationId="{C5CEBD65-059B-44AA-9654-6E56C4E68401}"/>
          </ac:spMkLst>
        </pc:spChg>
        <pc:spChg chg="add del mod">
          <ac:chgData name="Robbie Knowles" userId="7880750c8e603030" providerId="LiveId" clId="{83750842-2D07-4705-B17A-D1628EC5F6E8}" dt="2020-04-28T16:26:37.202" v="7738" actId="478"/>
          <ac:spMkLst>
            <pc:docMk/>
            <pc:sldMk cId="3210631325" sldId="262"/>
            <ac:spMk id="7" creationId="{AA98F59F-BAEE-4B4C-8A80-A1B5F952ACC6}"/>
          </ac:spMkLst>
        </pc:spChg>
        <pc:spChg chg="add del mod">
          <ac:chgData name="Robbie Knowles" userId="7880750c8e603030" providerId="LiveId" clId="{83750842-2D07-4705-B17A-D1628EC5F6E8}" dt="2020-04-28T16:26:13.865" v="7730" actId="478"/>
          <ac:spMkLst>
            <pc:docMk/>
            <pc:sldMk cId="3210631325" sldId="262"/>
            <ac:spMk id="8" creationId="{5B703004-1E5A-4472-9F64-8E6529CBE68A}"/>
          </ac:spMkLst>
        </pc:spChg>
        <pc:spChg chg="add del mod">
          <ac:chgData name="Robbie Knowles" userId="7880750c8e603030" providerId="LiveId" clId="{83750842-2D07-4705-B17A-D1628EC5F6E8}" dt="2020-04-28T16:26:21.605" v="7732" actId="478"/>
          <ac:spMkLst>
            <pc:docMk/>
            <pc:sldMk cId="3210631325" sldId="262"/>
            <ac:spMk id="17" creationId="{A70B66AB-AEF4-4D40-80BA-9136F8959860}"/>
          </ac:spMkLst>
        </pc:spChg>
        <pc:spChg chg="add del mod">
          <ac:chgData name="Robbie Knowles" userId="7880750c8e603030" providerId="LiveId" clId="{83750842-2D07-4705-B17A-D1628EC5F6E8}" dt="2020-04-28T16:26:26.590" v="7734" actId="478"/>
          <ac:spMkLst>
            <pc:docMk/>
            <pc:sldMk cId="3210631325" sldId="262"/>
            <ac:spMk id="19" creationId="{4BDE81D6-666A-459A-A0EB-23FD5B194A08}"/>
          </ac:spMkLst>
        </pc:spChg>
        <pc:spChg chg="add del mod">
          <ac:chgData name="Robbie Knowles" userId="7880750c8e603030" providerId="LiveId" clId="{83750842-2D07-4705-B17A-D1628EC5F6E8}" dt="2020-04-28T16:28:29.439" v="7796" actId="478"/>
          <ac:spMkLst>
            <pc:docMk/>
            <pc:sldMk cId="3210631325" sldId="262"/>
            <ac:spMk id="20" creationId="{1DE2EC8E-6DC5-47B4-ABF1-A4DF2CC3DBC7}"/>
          </ac:spMkLst>
        </pc:spChg>
        <pc:spChg chg="add mod">
          <ac:chgData name="Robbie Knowles" userId="7880750c8e603030" providerId="LiveId" clId="{83750842-2D07-4705-B17A-D1628EC5F6E8}" dt="2020-04-28T16:29:00.211" v="7801" actId="207"/>
          <ac:spMkLst>
            <pc:docMk/>
            <pc:sldMk cId="3210631325" sldId="262"/>
            <ac:spMk id="21" creationId="{60EFF9CC-C705-4C3C-A384-9A30D14516F9}"/>
          </ac:spMkLst>
        </pc:spChg>
        <pc:spChg chg="add mod">
          <ac:chgData name="Robbie Knowles" userId="7880750c8e603030" providerId="LiveId" clId="{83750842-2D07-4705-B17A-D1628EC5F6E8}" dt="2020-04-28T16:29:30.306" v="7811" actId="1076"/>
          <ac:spMkLst>
            <pc:docMk/>
            <pc:sldMk cId="3210631325" sldId="262"/>
            <ac:spMk id="22" creationId="{0C3F6B44-3F42-4CF4-8291-B4ADC1F1F866}"/>
          </ac:spMkLst>
        </pc:spChg>
        <pc:spChg chg="add mod">
          <ac:chgData name="Robbie Knowles" userId="7880750c8e603030" providerId="LiveId" clId="{83750842-2D07-4705-B17A-D1628EC5F6E8}" dt="2020-04-28T16:31:43.165" v="7835" actId="1076"/>
          <ac:spMkLst>
            <pc:docMk/>
            <pc:sldMk cId="3210631325" sldId="262"/>
            <ac:spMk id="23" creationId="{11F7D8EA-E678-4D90-B703-3789CEA31E7C}"/>
          </ac:spMkLst>
        </pc:spChg>
        <pc:spChg chg="add mod">
          <ac:chgData name="Robbie Knowles" userId="7880750c8e603030" providerId="LiveId" clId="{83750842-2D07-4705-B17A-D1628EC5F6E8}" dt="2020-04-28T16:31:15.590" v="7832" actId="692"/>
          <ac:spMkLst>
            <pc:docMk/>
            <pc:sldMk cId="3210631325" sldId="262"/>
            <ac:spMk id="24" creationId="{BA431027-982B-4415-A840-695FBF17F9CC}"/>
          </ac:spMkLst>
        </pc:spChg>
        <pc:spChg chg="add mod">
          <ac:chgData name="Robbie Knowles" userId="7880750c8e603030" providerId="LiveId" clId="{83750842-2D07-4705-B17A-D1628EC5F6E8}" dt="2020-04-28T16:31:25.182" v="7834" actId="1076"/>
          <ac:spMkLst>
            <pc:docMk/>
            <pc:sldMk cId="3210631325" sldId="262"/>
            <ac:spMk id="25" creationId="{A191A021-C152-444E-BEC8-E95D003A0016}"/>
          </ac:spMkLst>
        </pc:spChg>
        <pc:picChg chg="add mod ord">
          <ac:chgData name="Robbie Knowles" userId="7880750c8e603030" providerId="LiveId" clId="{83750842-2D07-4705-B17A-D1628EC5F6E8}" dt="2020-04-28T16:31:03.359" v="7829" actId="1076"/>
          <ac:picMkLst>
            <pc:docMk/>
            <pc:sldMk cId="3210631325" sldId="262"/>
            <ac:picMk id="5" creationId="{779134BF-EDCC-454B-A6EC-FBD491CE80D3}"/>
          </ac:picMkLst>
        </pc:picChg>
        <pc:cxnChg chg="add del mod">
          <ac:chgData name="Robbie Knowles" userId="7880750c8e603030" providerId="LiveId" clId="{83750842-2D07-4705-B17A-D1628EC5F6E8}" dt="2020-04-28T16:26:39.226" v="7739" actId="478"/>
          <ac:cxnSpMkLst>
            <pc:docMk/>
            <pc:sldMk cId="3210631325" sldId="262"/>
            <ac:cxnSpMk id="10" creationId="{D6F662F5-E4C3-4F73-9409-6EE5508843A1}"/>
          </ac:cxnSpMkLst>
        </pc:cxnChg>
        <pc:cxnChg chg="add del mod">
          <ac:chgData name="Robbie Knowles" userId="7880750c8e603030" providerId="LiveId" clId="{83750842-2D07-4705-B17A-D1628EC5F6E8}" dt="2020-04-28T16:26:31.434" v="7736" actId="478"/>
          <ac:cxnSpMkLst>
            <pc:docMk/>
            <pc:sldMk cId="3210631325" sldId="262"/>
            <ac:cxnSpMk id="13" creationId="{841152D0-DFF2-4EF4-BA92-236D520BF713}"/>
          </ac:cxnSpMkLst>
        </pc:cxnChg>
      </pc:sldChg>
      <pc:sldChg chg="addSp delSp modSp new mod ord setBg">
        <pc:chgData name="Robbie Knowles" userId="7880750c8e603030" providerId="LiveId" clId="{83750842-2D07-4705-B17A-D1628EC5F6E8}" dt="2020-04-28T18:39:27.034" v="7926" actId="1076"/>
        <pc:sldMkLst>
          <pc:docMk/>
          <pc:sldMk cId="513654210" sldId="263"/>
        </pc:sldMkLst>
        <pc:spChg chg="add mod">
          <ac:chgData name="Robbie Knowles" userId="7880750c8e603030" providerId="LiveId" clId="{83750842-2D07-4705-B17A-D1628EC5F6E8}" dt="2020-04-24T11:59:01.847" v="2383" actId="1076"/>
          <ac:spMkLst>
            <pc:docMk/>
            <pc:sldMk cId="513654210" sldId="263"/>
            <ac:spMk id="2" creationId="{A7DDAB1B-BD55-40C8-87AE-C45FA32BCD51}"/>
          </ac:spMkLst>
        </pc:spChg>
        <pc:spChg chg="del mod">
          <ac:chgData name="Robbie Knowles" userId="7880750c8e603030" providerId="LiveId" clId="{83750842-2D07-4705-B17A-D1628EC5F6E8}" dt="2020-04-21T12:32:41.666" v="507" actId="478"/>
          <ac:spMkLst>
            <pc:docMk/>
            <pc:sldMk cId="513654210" sldId="263"/>
            <ac:spMk id="2" creationId="{F0D3F942-B778-4FD0-9429-50569FAD4100}"/>
          </ac:spMkLst>
        </pc:spChg>
        <pc:spChg chg="del">
          <ac:chgData name="Robbie Knowles" userId="7880750c8e603030" providerId="LiveId" clId="{83750842-2D07-4705-B17A-D1628EC5F6E8}" dt="2020-04-21T12:32:42.778" v="508" actId="478"/>
          <ac:spMkLst>
            <pc:docMk/>
            <pc:sldMk cId="513654210" sldId="263"/>
            <ac:spMk id="3" creationId="{B6E7FC38-863A-4E0A-9EDE-BEAB543C6CB4}"/>
          </ac:spMkLst>
        </pc:spChg>
        <pc:spChg chg="add del mod">
          <ac:chgData name="Robbie Knowles" userId="7880750c8e603030" providerId="LiveId" clId="{83750842-2D07-4705-B17A-D1628EC5F6E8}" dt="2020-04-28T18:39:00.441" v="7889"/>
          <ac:spMkLst>
            <pc:docMk/>
            <pc:sldMk cId="513654210" sldId="263"/>
            <ac:spMk id="5" creationId="{578A7D7B-1860-4392-8F6B-87AD7F782FBB}"/>
          </ac:spMkLst>
        </pc:spChg>
        <pc:spChg chg="add mod">
          <ac:chgData name="Robbie Knowles" userId="7880750c8e603030" providerId="LiveId" clId="{83750842-2D07-4705-B17A-D1628EC5F6E8}" dt="2020-04-28T18:39:27.034" v="7926" actId="1076"/>
          <ac:spMkLst>
            <pc:docMk/>
            <pc:sldMk cId="513654210" sldId="263"/>
            <ac:spMk id="6" creationId="{9A6BE391-5DAE-40D7-86E1-667194015C7C}"/>
          </ac:spMkLst>
        </pc:spChg>
        <pc:spChg chg="add mod topLvl">
          <ac:chgData name="Robbie Knowles" userId="7880750c8e603030" providerId="LiveId" clId="{83750842-2D07-4705-B17A-D1628EC5F6E8}" dt="2020-04-27T19:41:57.477" v="7534" actId="1037"/>
          <ac:spMkLst>
            <pc:docMk/>
            <pc:sldMk cId="513654210" sldId="263"/>
            <ac:spMk id="8" creationId="{81C24135-553E-43EF-A5C5-228903D4B19F}"/>
          </ac:spMkLst>
        </pc:spChg>
        <pc:spChg chg="add mod">
          <ac:chgData name="Robbie Knowles" userId="7880750c8e603030" providerId="LiveId" clId="{83750842-2D07-4705-B17A-D1628EC5F6E8}" dt="2020-04-27T19:41:32.805" v="7478" actId="1037"/>
          <ac:spMkLst>
            <pc:docMk/>
            <pc:sldMk cId="513654210" sldId="263"/>
            <ac:spMk id="11" creationId="{DBC8D2B0-1CBF-4250-B45B-EDA66E351207}"/>
          </ac:spMkLst>
        </pc:spChg>
        <pc:spChg chg="add mod">
          <ac:chgData name="Robbie Knowles" userId="7880750c8e603030" providerId="LiveId" clId="{83750842-2D07-4705-B17A-D1628EC5F6E8}" dt="2020-04-21T12:41:16.638" v="702" actId="164"/>
          <ac:spMkLst>
            <pc:docMk/>
            <pc:sldMk cId="513654210" sldId="263"/>
            <ac:spMk id="14" creationId="{D4625543-567C-43E0-A10B-05779797248A}"/>
          </ac:spMkLst>
        </pc:spChg>
        <pc:spChg chg="add mod">
          <ac:chgData name="Robbie Knowles" userId="7880750c8e603030" providerId="LiveId" clId="{83750842-2D07-4705-B17A-D1628EC5F6E8}" dt="2020-04-27T19:40:40.874" v="7400" actId="14100"/>
          <ac:spMkLst>
            <pc:docMk/>
            <pc:sldMk cId="513654210" sldId="263"/>
            <ac:spMk id="20" creationId="{85480AAD-5EAF-49BA-9E4C-647B54F2B273}"/>
          </ac:spMkLst>
        </pc:spChg>
        <pc:spChg chg="add mod">
          <ac:chgData name="Robbie Knowles" userId="7880750c8e603030" providerId="LiveId" clId="{83750842-2D07-4705-B17A-D1628EC5F6E8}" dt="2020-04-27T19:41:02.107" v="7435" actId="14100"/>
          <ac:spMkLst>
            <pc:docMk/>
            <pc:sldMk cId="513654210" sldId="263"/>
            <ac:spMk id="22" creationId="{EA959737-467D-43C7-80BA-0F5EF3786EB2}"/>
          </ac:spMkLst>
        </pc:spChg>
        <pc:spChg chg="add mod">
          <ac:chgData name="Robbie Knowles" userId="7880750c8e603030" providerId="LiveId" clId="{83750842-2D07-4705-B17A-D1628EC5F6E8}" dt="2020-04-27T19:44:02.370" v="7662" actId="164"/>
          <ac:spMkLst>
            <pc:docMk/>
            <pc:sldMk cId="513654210" sldId="263"/>
            <ac:spMk id="26" creationId="{9FFFFA6C-3BCC-4ACF-8214-72AA718084A1}"/>
          </ac:spMkLst>
        </pc:spChg>
        <pc:grpChg chg="add del mod">
          <ac:chgData name="Robbie Knowles" userId="7880750c8e603030" providerId="LiveId" clId="{83750842-2D07-4705-B17A-D1628EC5F6E8}" dt="2020-04-24T11:59:50.634" v="2387" actId="165"/>
          <ac:grpSpMkLst>
            <pc:docMk/>
            <pc:sldMk cId="513654210" sldId="263"/>
            <ac:grpSpMk id="3" creationId="{8C34691B-3599-487D-B7E3-927034436EDF}"/>
          </ac:grpSpMkLst>
        </pc:grpChg>
        <pc:grpChg chg="add del mod">
          <ac:chgData name="Robbie Knowles" userId="7880750c8e603030" providerId="LiveId" clId="{83750842-2D07-4705-B17A-D1628EC5F6E8}" dt="2020-04-27T19:44:09.982" v="7665" actId="21"/>
          <ac:grpSpMkLst>
            <pc:docMk/>
            <pc:sldMk cId="513654210" sldId="263"/>
            <ac:grpSpMk id="3" creationId="{99D82D64-E2D8-49C6-A679-AC0C0F3172D8}"/>
          </ac:grpSpMkLst>
        </pc:grpChg>
        <pc:grpChg chg="add mod">
          <ac:chgData name="Robbie Knowles" userId="7880750c8e603030" providerId="LiveId" clId="{83750842-2D07-4705-B17A-D1628EC5F6E8}" dt="2020-04-24T12:02:55.743" v="2404" actId="14100"/>
          <ac:grpSpMkLst>
            <pc:docMk/>
            <pc:sldMk cId="513654210" sldId="263"/>
            <ac:grpSpMk id="4" creationId="{C01EA571-D3AC-41E7-AC11-6EFE3D31B6AF}"/>
          </ac:grpSpMkLst>
        </pc:grpChg>
        <pc:grpChg chg="add mod topLvl">
          <ac:chgData name="Robbie Knowles" userId="7880750c8e603030" providerId="LiveId" clId="{83750842-2D07-4705-B17A-D1628EC5F6E8}" dt="2020-04-27T19:44:02.370" v="7662" actId="164"/>
          <ac:grpSpMkLst>
            <pc:docMk/>
            <pc:sldMk cId="513654210" sldId="263"/>
            <ac:grpSpMk id="15" creationId="{C8EF427C-20A3-40E5-AD4F-A11892B2F9A7}"/>
          </ac:grpSpMkLst>
        </pc:grpChg>
        <pc:grpChg chg="add mod topLvl">
          <ac:chgData name="Robbie Knowles" userId="7880750c8e603030" providerId="LiveId" clId="{83750842-2D07-4705-B17A-D1628EC5F6E8}" dt="2020-04-24T12:02:50.219" v="2403" actId="14100"/>
          <ac:grpSpMkLst>
            <pc:docMk/>
            <pc:sldMk cId="513654210" sldId="263"/>
            <ac:grpSpMk id="16" creationId="{4556C71D-02DD-486C-A81A-8C03127A2622}"/>
          </ac:grpSpMkLst>
        </pc:grpChg>
        <pc:grpChg chg="add del mod topLvl">
          <ac:chgData name="Robbie Knowles" userId="7880750c8e603030" providerId="LiveId" clId="{83750842-2D07-4705-B17A-D1628EC5F6E8}" dt="2020-04-24T11:59:59.690" v="2388" actId="165"/>
          <ac:grpSpMkLst>
            <pc:docMk/>
            <pc:sldMk cId="513654210" sldId="263"/>
            <ac:grpSpMk id="17" creationId="{4FDFBA50-C798-45F4-AABD-06F0F2270CAF}"/>
          </ac:grpSpMkLst>
        </pc:grpChg>
        <pc:grpChg chg="add del mod">
          <ac:chgData name="Robbie Knowles" userId="7880750c8e603030" providerId="LiveId" clId="{83750842-2D07-4705-B17A-D1628EC5F6E8}" dt="2020-04-24T11:59:40.859" v="2385" actId="165"/>
          <ac:grpSpMkLst>
            <pc:docMk/>
            <pc:sldMk cId="513654210" sldId="263"/>
            <ac:grpSpMk id="18" creationId="{6076B979-9CA7-41E8-873D-C092DE8FD04F}"/>
          </ac:grpSpMkLst>
        </pc:grpChg>
        <pc:grpChg chg="add mod">
          <ac:chgData name="Robbie Knowles" userId="7880750c8e603030" providerId="LiveId" clId="{83750842-2D07-4705-B17A-D1628EC5F6E8}" dt="2020-04-27T19:45:22.775" v="7727" actId="1076"/>
          <ac:grpSpMkLst>
            <pc:docMk/>
            <pc:sldMk cId="513654210" sldId="263"/>
            <ac:grpSpMk id="23" creationId="{D2B58019-F727-4861-B44A-7E52B2171CA6}"/>
          </ac:grpSpMkLst>
        </pc:grpChg>
        <pc:picChg chg="add del mod">
          <ac:chgData name="Robbie Knowles" userId="7880750c8e603030" providerId="LiveId" clId="{83750842-2D07-4705-B17A-D1628EC5F6E8}" dt="2020-04-21T12:33:30.858" v="519"/>
          <ac:picMkLst>
            <pc:docMk/>
            <pc:sldMk cId="513654210" sldId="263"/>
            <ac:picMk id="5" creationId="{15A8B456-0410-4A26-A472-C11E88816328}"/>
          </ac:picMkLst>
        </pc:picChg>
        <pc:picChg chg="add mod topLvl modCrop">
          <ac:chgData name="Robbie Knowles" userId="7880750c8e603030" providerId="LiveId" clId="{83750842-2D07-4705-B17A-D1628EC5F6E8}" dt="2020-04-24T12:01:04.957" v="2391" actId="732"/>
          <ac:picMkLst>
            <pc:docMk/>
            <pc:sldMk cId="513654210" sldId="263"/>
            <ac:picMk id="7" creationId="{1A8F25EC-9B3C-41F6-A9FF-FBE5019C876E}"/>
          </ac:picMkLst>
        </pc:picChg>
        <pc:picChg chg="add mod modCrop">
          <ac:chgData name="Robbie Knowles" userId="7880750c8e603030" providerId="LiveId" clId="{83750842-2D07-4705-B17A-D1628EC5F6E8}" dt="2020-04-24T12:01:20.280" v="2392" actId="732"/>
          <ac:picMkLst>
            <pc:docMk/>
            <pc:sldMk cId="513654210" sldId="263"/>
            <ac:picMk id="10" creationId="{D99C047B-3D8C-4642-9117-D7B867DC9A01}"/>
          </ac:picMkLst>
        </pc:picChg>
        <pc:picChg chg="add mod modCrop">
          <ac:chgData name="Robbie Knowles" userId="7880750c8e603030" providerId="LiveId" clId="{83750842-2D07-4705-B17A-D1628EC5F6E8}" dt="2020-04-24T12:01:36.616" v="2393" actId="732"/>
          <ac:picMkLst>
            <pc:docMk/>
            <pc:sldMk cId="513654210" sldId="263"/>
            <ac:picMk id="13" creationId="{1E3A262A-EA8A-4F6A-A506-BEEB52D17E97}"/>
          </ac:picMkLst>
        </pc:picChg>
        <pc:cxnChg chg="add del">
          <ac:chgData name="Robbie Knowles" userId="7880750c8e603030" providerId="LiveId" clId="{83750842-2D07-4705-B17A-D1628EC5F6E8}" dt="2020-04-24T12:03:23.005" v="2406" actId="478"/>
          <ac:cxnSpMkLst>
            <pc:docMk/>
            <pc:sldMk cId="513654210" sldId="263"/>
            <ac:cxnSpMk id="6" creationId="{28DF3CFA-CC4F-4CF4-98CB-6A44D0B7A24F}"/>
          </ac:cxnSpMkLst>
        </pc:cxnChg>
        <pc:cxnChg chg="add mod ord">
          <ac:chgData name="Robbie Knowles" userId="7880750c8e603030" providerId="LiveId" clId="{83750842-2D07-4705-B17A-D1628EC5F6E8}" dt="2020-04-24T12:26:41.437" v="3151" actId="14100"/>
          <ac:cxnSpMkLst>
            <pc:docMk/>
            <pc:sldMk cId="513654210" sldId="263"/>
            <ac:cxnSpMk id="19" creationId="{97AAE4CD-A534-4AE9-BA13-6DE9B9032D45}"/>
          </ac:cxnSpMkLst>
        </pc:cxnChg>
        <pc:cxnChg chg="add mod">
          <ac:chgData name="Robbie Knowles" userId="7880750c8e603030" providerId="LiveId" clId="{83750842-2D07-4705-B17A-D1628EC5F6E8}" dt="2020-04-24T12:25:29.750" v="3138" actId="208"/>
          <ac:cxnSpMkLst>
            <pc:docMk/>
            <pc:sldMk cId="513654210" sldId="263"/>
            <ac:cxnSpMk id="21" creationId="{D515F12F-DF40-4874-928E-300B04DA47EA}"/>
          </ac:cxnSpMkLst>
        </pc:cxnChg>
        <pc:cxnChg chg="add mod">
          <ac:chgData name="Robbie Knowles" userId="7880750c8e603030" providerId="LiveId" clId="{83750842-2D07-4705-B17A-D1628EC5F6E8}" dt="2020-04-27T19:44:02.370" v="7662" actId="164"/>
          <ac:cxnSpMkLst>
            <pc:docMk/>
            <pc:sldMk cId="513654210" sldId="263"/>
            <ac:cxnSpMk id="25" creationId="{E09E6F44-E053-4A58-96A5-502C6FC232D1}"/>
          </ac:cxnSpMkLst>
        </pc:cxnChg>
      </pc:sldChg>
      <pc:sldChg chg="new del">
        <pc:chgData name="Robbie Knowles" userId="7880750c8e603030" providerId="LiveId" clId="{83750842-2D07-4705-B17A-D1628EC5F6E8}" dt="2020-04-24T12:07:23.158" v="2486" actId="47"/>
        <pc:sldMkLst>
          <pc:docMk/>
          <pc:sldMk cId="2075727720" sldId="264"/>
        </pc:sldMkLst>
      </pc:sldChg>
      <pc:sldChg chg="addSp delSp modSp add mod">
        <pc:chgData name="Robbie Knowles" userId="7880750c8e603030" providerId="LiveId" clId="{83750842-2D07-4705-B17A-D1628EC5F6E8}" dt="2020-04-27T19:45:00.944" v="7726" actId="20577"/>
        <pc:sldMkLst>
          <pc:docMk/>
          <pc:sldMk cId="1209815487" sldId="265"/>
        </pc:sldMkLst>
        <pc:spChg chg="mod">
          <ac:chgData name="Robbie Knowles" userId="7880750c8e603030" providerId="LiveId" clId="{83750842-2D07-4705-B17A-D1628EC5F6E8}" dt="2020-04-27T19:45:00.944" v="7726" actId="20577"/>
          <ac:spMkLst>
            <pc:docMk/>
            <pc:sldMk cId="1209815487" sldId="265"/>
            <ac:spMk id="20" creationId="{85480AAD-5EAF-49BA-9E4C-647B54F2B273}"/>
          </ac:spMkLst>
        </pc:spChg>
        <pc:spChg chg="mod ord">
          <ac:chgData name="Robbie Knowles" userId="7880750c8e603030" providerId="LiveId" clId="{83750842-2D07-4705-B17A-D1628EC5F6E8}" dt="2020-04-27T19:44:55.694" v="7706" actId="20577"/>
          <ac:spMkLst>
            <pc:docMk/>
            <pc:sldMk cId="1209815487" sldId="265"/>
            <ac:spMk id="22" creationId="{EA959737-467D-43C7-80BA-0F5EF3786EB2}"/>
          </ac:spMkLst>
        </pc:spChg>
        <pc:spChg chg="add mod">
          <ac:chgData name="Robbie Knowles" userId="7880750c8e603030" providerId="LiveId" clId="{83750842-2D07-4705-B17A-D1628EC5F6E8}" dt="2020-04-24T12:31:16.589" v="3313" actId="20577"/>
          <ac:spMkLst>
            <pc:docMk/>
            <pc:sldMk cId="1209815487" sldId="265"/>
            <ac:spMk id="24" creationId="{F5B121B3-73A2-437C-9C4F-CC1520F550A3}"/>
          </ac:spMkLst>
        </pc:spChg>
        <pc:spChg chg="mod">
          <ac:chgData name="Robbie Knowles" userId="7880750c8e603030" providerId="LiveId" clId="{83750842-2D07-4705-B17A-D1628EC5F6E8}" dt="2020-04-27T19:44:22.332" v="7668" actId="6549"/>
          <ac:spMkLst>
            <pc:docMk/>
            <pc:sldMk cId="1209815487" sldId="265"/>
            <ac:spMk id="26" creationId="{9FFFFA6C-3BCC-4ACF-8214-72AA718084A1}"/>
          </ac:spMkLst>
        </pc:spChg>
        <pc:spChg chg="add mod">
          <ac:chgData name="Robbie Knowles" userId="7880750c8e603030" providerId="LiveId" clId="{83750842-2D07-4705-B17A-D1628EC5F6E8}" dt="2020-04-24T12:13:27.780" v="2629" actId="164"/>
          <ac:spMkLst>
            <pc:docMk/>
            <pc:sldMk cId="1209815487" sldId="265"/>
            <ac:spMk id="27" creationId="{8AAC7763-654F-4D2D-9F90-9F5937576E82}"/>
          </ac:spMkLst>
        </pc:spChg>
        <pc:spChg chg="add mod">
          <ac:chgData name="Robbie Knowles" userId="7880750c8e603030" providerId="LiveId" clId="{83750842-2D07-4705-B17A-D1628EC5F6E8}" dt="2020-04-24T12:18:26.402" v="2851" actId="164"/>
          <ac:spMkLst>
            <pc:docMk/>
            <pc:sldMk cId="1209815487" sldId="265"/>
            <ac:spMk id="30" creationId="{8CA49F09-C485-44DF-BF48-5EE20828087C}"/>
          </ac:spMkLst>
        </pc:spChg>
        <pc:spChg chg="mod">
          <ac:chgData name="Robbie Knowles" userId="7880750c8e603030" providerId="LiveId" clId="{83750842-2D07-4705-B17A-D1628EC5F6E8}" dt="2020-04-27T19:44:48.214" v="7689" actId="20577"/>
          <ac:spMkLst>
            <pc:docMk/>
            <pc:sldMk cId="1209815487" sldId="265"/>
            <ac:spMk id="38" creationId="{71B6014A-7AB8-40C5-864F-B84787058E5F}"/>
          </ac:spMkLst>
        </pc:spChg>
        <pc:grpChg chg="add del mod">
          <ac:chgData name="Robbie Knowles" userId="7880750c8e603030" providerId="LiveId" clId="{83750842-2D07-4705-B17A-D1628EC5F6E8}" dt="2020-04-27T19:44:24.912" v="7669" actId="478"/>
          <ac:grpSpMkLst>
            <pc:docMk/>
            <pc:sldMk cId="1209815487" sldId="265"/>
            <ac:grpSpMk id="3" creationId="{AF0526D0-F984-4C93-B84D-902F24DD2304}"/>
          </ac:grpSpMkLst>
        </pc:grpChg>
        <pc:grpChg chg="del">
          <ac:chgData name="Robbie Knowles" userId="7880750c8e603030" providerId="LiveId" clId="{83750842-2D07-4705-B17A-D1628EC5F6E8}" dt="2020-04-24T12:11:50.738" v="2572" actId="478"/>
          <ac:grpSpMkLst>
            <pc:docMk/>
            <pc:sldMk cId="1209815487" sldId="265"/>
            <ac:grpSpMk id="4" creationId="{C01EA571-D3AC-41E7-AC11-6EFE3D31B6AF}"/>
          </ac:grpSpMkLst>
        </pc:grpChg>
        <pc:grpChg chg="del">
          <ac:chgData name="Robbie Knowles" userId="7880750c8e603030" providerId="LiveId" clId="{83750842-2D07-4705-B17A-D1628EC5F6E8}" dt="2020-04-24T12:07:46.244" v="2488" actId="478"/>
          <ac:grpSpMkLst>
            <pc:docMk/>
            <pc:sldMk cId="1209815487" sldId="265"/>
            <ac:grpSpMk id="15" creationId="{C8EF427C-20A3-40E5-AD4F-A11892B2F9A7}"/>
          </ac:grpSpMkLst>
        </pc:grpChg>
        <pc:grpChg chg="del">
          <ac:chgData name="Robbie Knowles" userId="7880750c8e603030" providerId="LiveId" clId="{83750842-2D07-4705-B17A-D1628EC5F6E8}" dt="2020-04-24T12:07:42.465" v="2487" actId="478"/>
          <ac:grpSpMkLst>
            <pc:docMk/>
            <pc:sldMk cId="1209815487" sldId="265"/>
            <ac:grpSpMk id="16" creationId="{4556C71D-02DD-486C-A81A-8C03127A2622}"/>
          </ac:grpSpMkLst>
        </pc:grpChg>
        <pc:grpChg chg="add mod">
          <ac:chgData name="Robbie Knowles" userId="7880750c8e603030" providerId="LiveId" clId="{83750842-2D07-4705-B17A-D1628EC5F6E8}" dt="2020-04-24T12:13:27.780" v="2629" actId="164"/>
          <ac:grpSpMkLst>
            <pc:docMk/>
            <pc:sldMk cId="1209815487" sldId="265"/>
            <ac:grpSpMk id="18" creationId="{F6EAE9E4-9B22-45D3-9802-D817A9C71323}"/>
          </ac:grpSpMkLst>
        </pc:grpChg>
        <pc:grpChg chg="add del mod">
          <ac:chgData name="Robbie Knowles" userId="7880750c8e603030" providerId="LiveId" clId="{83750842-2D07-4705-B17A-D1628EC5F6E8}" dt="2020-04-27T19:44:30.319" v="7670" actId="478"/>
          <ac:grpSpMkLst>
            <pc:docMk/>
            <pc:sldMk cId="1209815487" sldId="265"/>
            <ac:grpSpMk id="23" creationId="{CF1CDB46-A02F-4232-9B9A-09CD203FC108}"/>
          </ac:grpSpMkLst>
        </pc:grpChg>
        <pc:grpChg chg="add mod">
          <ac:chgData name="Robbie Knowles" userId="7880750c8e603030" providerId="LiveId" clId="{83750842-2D07-4705-B17A-D1628EC5F6E8}" dt="2020-04-24T12:18:26.402" v="2851" actId="164"/>
          <ac:grpSpMkLst>
            <pc:docMk/>
            <pc:sldMk cId="1209815487" sldId="265"/>
            <ac:grpSpMk id="32" creationId="{AFD1DECE-41C4-416D-AA5C-5DED039A6C25}"/>
          </ac:grpSpMkLst>
        </pc:grpChg>
        <pc:grpChg chg="add">
          <ac:chgData name="Robbie Knowles" userId="7880750c8e603030" providerId="LiveId" clId="{83750842-2D07-4705-B17A-D1628EC5F6E8}" dt="2020-04-27T19:44:31.413" v="7671"/>
          <ac:grpSpMkLst>
            <pc:docMk/>
            <pc:sldMk cId="1209815487" sldId="265"/>
            <ac:grpSpMk id="35" creationId="{DE3832FC-CC2E-448A-8A2F-5D7B757D2994}"/>
          </ac:grpSpMkLst>
        </pc:grpChg>
        <pc:picChg chg="add mod modCrop">
          <ac:chgData name="Robbie Knowles" userId="7880750c8e603030" providerId="LiveId" clId="{83750842-2D07-4705-B17A-D1628EC5F6E8}" dt="2020-04-27T19:43:46.238" v="7661" actId="164"/>
          <ac:picMkLst>
            <pc:docMk/>
            <pc:sldMk cId="1209815487" sldId="265"/>
            <ac:picMk id="5" creationId="{41A5F32A-5D44-4223-9408-B328CCD7E9F4}"/>
          </ac:picMkLst>
        </pc:picChg>
        <pc:picChg chg="add mod modCrop">
          <ac:chgData name="Robbie Knowles" userId="7880750c8e603030" providerId="LiveId" clId="{83750842-2D07-4705-B17A-D1628EC5F6E8}" dt="2020-04-24T12:18:26.402" v="2851" actId="164"/>
          <ac:picMkLst>
            <pc:docMk/>
            <pc:sldMk cId="1209815487" sldId="265"/>
            <ac:picMk id="9" creationId="{B209118B-0484-4819-94F7-AC64279449C1}"/>
          </ac:picMkLst>
        </pc:picChg>
        <pc:picChg chg="add mod modCrop">
          <ac:chgData name="Robbie Knowles" userId="7880750c8e603030" providerId="LiveId" clId="{83750842-2D07-4705-B17A-D1628EC5F6E8}" dt="2020-04-24T12:13:27.780" v="2629" actId="164"/>
          <ac:picMkLst>
            <pc:docMk/>
            <pc:sldMk cId="1209815487" sldId="265"/>
            <ac:picMk id="17" creationId="{EB54DB80-6E6A-40A9-86E7-4EE78103E0EB}"/>
          </ac:picMkLst>
        </pc:picChg>
        <pc:cxnChg chg="mod ord">
          <ac:chgData name="Robbie Knowles" userId="7880750c8e603030" providerId="LiveId" clId="{83750842-2D07-4705-B17A-D1628EC5F6E8}" dt="2020-04-24T12:31:02.902" v="3301" actId="14100"/>
          <ac:cxnSpMkLst>
            <pc:docMk/>
            <pc:sldMk cId="1209815487" sldId="265"/>
            <ac:cxnSpMk id="19" creationId="{97AAE4CD-A534-4AE9-BA13-6DE9B9032D45}"/>
          </ac:cxnSpMkLst>
        </pc:cxnChg>
        <pc:cxnChg chg="mod ord">
          <ac:chgData name="Robbie Knowles" userId="7880750c8e603030" providerId="LiveId" clId="{83750842-2D07-4705-B17A-D1628EC5F6E8}" dt="2020-04-24T12:27:20.842" v="3161" actId="14100"/>
          <ac:cxnSpMkLst>
            <pc:docMk/>
            <pc:sldMk cId="1209815487" sldId="265"/>
            <ac:cxnSpMk id="21" creationId="{D515F12F-DF40-4874-928E-300B04DA47EA}"/>
          </ac:cxnSpMkLst>
        </pc:cxnChg>
        <pc:cxnChg chg="mod ord">
          <ac:chgData name="Robbie Knowles" userId="7880750c8e603030" providerId="LiveId" clId="{83750842-2D07-4705-B17A-D1628EC5F6E8}" dt="2020-04-27T19:43:46.238" v="7661" actId="164"/>
          <ac:cxnSpMkLst>
            <pc:docMk/>
            <pc:sldMk cId="1209815487" sldId="265"/>
            <ac:cxnSpMk id="25" creationId="{E09E6F44-E053-4A58-96A5-502C6FC232D1}"/>
          </ac:cxnSpMkLst>
        </pc:cxnChg>
      </pc:sldChg>
      <pc:sldChg chg="addSp delSp modSp new mod setBg modAnim">
        <pc:chgData name="Robbie Knowles" userId="7880750c8e603030" providerId="LiveId" clId="{83750842-2D07-4705-B17A-D1628EC5F6E8}" dt="2020-04-24T12:48:56.156" v="4418" actId="20577"/>
        <pc:sldMkLst>
          <pc:docMk/>
          <pc:sldMk cId="2623792705" sldId="266"/>
        </pc:sldMkLst>
        <pc:spChg chg="mod">
          <ac:chgData name="Robbie Knowles" userId="7880750c8e603030" providerId="LiveId" clId="{83750842-2D07-4705-B17A-D1628EC5F6E8}" dt="2020-04-24T12:45:17.328" v="4160" actId="1035"/>
          <ac:spMkLst>
            <pc:docMk/>
            <pc:sldMk cId="2623792705" sldId="266"/>
            <ac:spMk id="2" creationId="{4BDB3D0C-055D-4C34-B015-6634070335EF}"/>
          </ac:spMkLst>
        </pc:spChg>
        <pc:spChg chg="del">
          <ac:chgData name="Robbie Knowles" userId="7880750c8e603030" providerId="LiveId" clId="{83750842-2D07-4705-B17A-D1628EC5F6E8}" dt="2020-04-24T12:43:03.924" v="4018"/>
          <ac:spMkLst>
            <pc:docMk/>
            <pc:sldMk cId="2623792705" sldId="266"/>
            <ac:spMk id="3" creationId="{25592226-576E-4F7F-9E8D-0BDAA3FF4F0E}"/>
          </ac:spMkLst>
        </pc:spChg>
        <pc:spChg chg="add mod">
          <ac:chgData name="Robbie Knowles" userId="7880750c8e603030" providerId="LiveId" clId="{83750842-2D07-4705-B17A-D1628EC5F6E8}" dt="2020-04-24T12:48:56.156" v="4418" actId="20577"/>
          <ac:spMkLst>
            <pc:docMk/>
            <pc:sldMk cId="2623792705" sldId="266"/>
            <ac:spMk id="5" creationId="{9523CE90-FAB2-4179-8A11-275A506435EC}"/>
          </ac:spMkLst>
        </pc:spChg>
        <pc:picChg chg="add mod">
          <ac:chgData name="Robbie Knowles" userId="7880750c8e603030" providerId="LiveId" clId="{83750842-2D07-4705-B17A-D1628EC5F6E8}" dt="2020-04-24T12:46:21.691" v="4308" actId="1076"/>
          <ac:picMkLst>
            <pc:docMk/>
            <pc:sldMk cId="2623792705" sldId="266"/>
            <ac:picMk id="4" creationId="{E27B281D-7BE0-4F8E-BF90-B4295FAB331D}"/>
          </ac:picMkLst>
        </pc:picChg>
      </pc:sldChg>
      <pc:sldChg chg="addSp delSp modSp new mod">
        <pc:chgData name="Robbie Knowles" userId="7880750c8e603030" providerId="LiveId" clId="{83750842-2D07-4705-B17A-D1628EC5F6E8}" dt="2020-04-24T13:30:53.734" v="5747" actId="14100"/>
        <pc:sldMkLst>
          <pc:docMk/>
          <pc:sldMk cId="4147359863" sldId="267"/>
        </pc:sldMkLst>
        <pc:spChg chg="del mod">
          <ac:chgData name="Robbie Knowles" userId="7880750c8e603030" providerId="LiveId" clId="{83750842-2D07-4705-B17A-D1628EC5F6E8}" dt="2020-04-24T12:54:04.040" v="4698" actId="478"/>
          <ac:spMkLst>
            <pc:docMk/>
            <pc:sldMk cId="4147359863" sldId="267"/>
            <ac:spMk id="2" creationId="{83CC20F6-EE29-4E90-B528-2A7616CA9920}"/>
          </ac:spMkLst>
        </pc:spChg>
        <pc:spChg chg="del">
          <ac:chgData name="Robbie Knowles" userId="7880750c8e603030" providerId="LiveId" clId="{83750842-2D07-4705-B17A-D1628EC5F6E8}" dt="2020-04-24T12:49:59.363" v="4455" actId="478"/>
          <ac:spMkLst>
            <pc:docMk/>
            <pc:sldMk cId="4147359863" sldId="267"/>
            <ac:spMk id="3" creationId="{8B67EE62-BBCF-4789-8822-637A8152C541}"/>
          </ac:spMkLst>
        </pc:spChg>
        <pc:spChg chg="add mod">
          <ac:chgData name="Robbie Knowles" userId="7880750c8e603030" providerId="LiveId" clId="{83750842-2D07-4705-B17A-D1628EC5F6E8}" dt="2020-04-24T13:30:53.734" v="5747" actId="14100"/>
          <ac:spMkLst>
            <pc:docMk/>
            <pc:sldMk cId="4147359863" sldId="267"/>
            <ac:spMk id="4" creationId="{D32924DA-20AF-4A25-9987-5B144D46052A}"/>
          </ac:spMkLst>
        </pc:spChg>
        <pc:spChg chg="add mod">
          <ac:chgData name="Robbie Knowles" userId="7880750c8e603030" providerId="LiveId" clId="{83750842-2D07-4705-B17A-D1628EC5F6E8}" dt="2020-04-24T13:25:23.427" v="5475" actId="255"/>
          <ac:spMkLst>
            <pc:docMk/>
            <pc:sldMk cId="4147359863" sldId="267"/>
            <ac:spMk id="6" creationId="{560ECEAA-71C2-42DF-8078-C85275405D36}"/>
          </ac:spMkLst>
        </pc:spChg>
        <pc:picChg chg="add mod">
          <ac:chgData name="Robbie Knowles" userId="7880750c8e603030" providerId="LiveId" clId="{83750842-2D07-4705-B17A-D1628EC5F6E8}" dt="2020-04-24T13:24:56.483" v="5470" actId="14100"/>
          <ac:picMkLst>
            <pc:docMk/>
            <pc:sldMk cId="4147359863" sldId="267"/>
            <ac:picMk id="8" creationId="{3C929EC1-3D58-4C35-831D-197076B4889E}"/>
          </ac:picMkLst>
        </pc:picChg>
        <pc:picChg chg="add mod">
          <ac:chgData name="Robbie Knowles" userId="7880750c8e603030" providerId="LiveId" clId="{83750842-2D07-4705-B17A-D1628EC5F6E8}" dt="2020-04-24T13:24:59.140" v="5471" actId="14100"/>
          <ac:picMkLst>
            <pc:docMk/>
            <pc:sldMk cId="4147359863" sldId="267"/>
            <ac:picMk id="10" creationId="{273FA536-DA0A-4F4D-8836-5642B9740F06}"/>
          </ac:picMkLst>
        </pc:picChg>
        <pc:picChg chg="add mod">
          <ac:chgData name="Robbie Knowles" userId="7880750c8e603030" providerId="LiveId" clId="{83750842-2D07-4705-B17A-D1628EC5F6E8}" dt="2020-04-24T13:25:05.768" v="5473" actId="1076"/>
          <ac:picMkLst>
            <pc:docMk/>
            <pc:sldMk cId="4147359863" sldId="267"/>
            <ac:picMk id="12" creationId="{1E201A8F-5B64-43B9-905D-96E5FE88DC30}"/>
          </ac:picMkLst>
        </pc:picChg>
      </pc:sldChg>
      <pc:sldChg chg="addSp delSp modSp new mod setBg">
        <pc:chgData name="Robbie Knowles" userId="7880750c8e603030" providerId="LiveId" clId="{83750842-2D07-4705-B17A-D1628EC5F6E8}" dt="2020-04-28T16:32:34.772" v="7851"/>
        <pc:sldMkLst>
          <pc:docMk/>
          <pc:sldMk cId="1705706033" sldId="268"/>
        </pc:sldMkLst>
        <pc:spChg chg="mod">
          <ac:chgData name="Robbie Knowles" userId="7880750c8e603030" providerId="LiveId" clId="{83750842-2D07-4705-B17A-D1628EC5F6E8}" dt="2020-04-28T16:32:23.480" v="7849" actId="20577"/>
          <ac:spMkLst>
            <pc:docMk/>
            <pc:sldMk cId="1705706033" sldId="268"/>
            <ac:spMk id="2" creationId="{3CC42879-AE94-4ECA-978E-B54870B00F8B}"/>
          </ac:spMkLst>
        </pc:spChg>
        <pc:spChg chg="mod">
          <ac:chgData name="Robbie Knowles" userId="7880750c8e603030" providerId="LiveId" clId="{83750842-2D07-4705-B17A-D1628EC5F6E8}" dt="2020-04-28T16:32:18.978" v="7838" actId="207"/>
          <ac:spMkLst>
            <pc:docMk/>
            <pc:sldMk cId="1705706033" sldId="268"/>
            <ac:spMk id="3" creationId="{1FD59D2F-0C61-46D4-B010-FD018520E9BF}"/>
          </ac:spMkLst>
        </pc:spChg>
        <pc:spChg chg="add del">
          <ac:chgData name="Robbie Knowles" userId="7880750c8e603030" providerId="LiveId" clId="{83750842-2D07-4705-B17A-D1628EC5F6E8}" dt="2020-04-28T16:32:27.468" v="7850" actId="478"/>
          <ac:spMkLst>
            <pc:docMk/>
            <pc:sldMk cId="1705706033" sldId="268"/>
            <ac:spMk id="4" creationId="{41F693B5-336E-436D-9151-0A8CF82CEA46}"/>
          </ac:spMkLst>
        </pc:spChg>
      </pc:sldChg>
      <pc:sldChg chg="addSp delSp modSp new mod">
        <pc:chgData name="Robbie Knowles" userId="7880750c8e603030" providerId="LiveId" clId="{83750842-2D07-4705-B17A-D1628EC5F6E8}" dt="2020-04-28T16:39:44.327" v="7862" actId="14100"/>
        <pc:sldMkLst>
          <pc:docMk/>
          <pc:sldMk cId="3364408034" sldId="269"/>
        </pc:sldMkLst>
        <pc:spChg chg="del">
          <ac:chgData name="Robbie Knowles" userId="7880750c8e603030" providerId="LiveId" clId="{83750842-2D07-4705-B17A-D1628EC5F6E8}" dt="2020-04-28T16:39:29.114" v="7858" actId="478"/>
          <ac:spMkLst>
            <pc:docMk/>
            <pc:sldMk cId="3364408034" sldId="269"/>
            <ac:spMk id="2" creationId="{A2ECDC9C-DE7B-412B-B790-1A94196D70CD}"/>
          </ac:spMkLst>
        </pc:spChg>
        <pc:spChg chg="del">
          <ac:chgData name="Robbie Knowles" userId="7880750c8e603030" providerId="LiveId" clId="{83750842-2D07-4705-B17A-D1628EC5F6E8}" dt="2020-04-28T16:39:21.360" v="7857"/>
          <ac:spMkLst>
            <pc:docMk/>
            <pc:sldMk cId="3364408034" sldId="269"/>
            <ac:spMk id="3" creationId="{F90F3D1B-F9D7-42CE-902A-6CDDEFC5F918}"/>
          </ac:spMkLst>
        </pc:spChg>
        <pc:graphicFrameChg chg="add del mod">
          <ac:chgData name="Robbie Knowles" userId="7880750c8e603030" providerId="LiveId" clId="{83750842-2D07-4705-B17A-D1628EC5F6E8}" dt="2020-04-28T16:36:43.467" v="7854" actId="478"/>
          <ac:graphicFrameMkLst>
            <pc:docMk/>
            <pc:sldMk cId="3364408034" sldId="269"/>
            <ac:graphicFrameMk id="4" creationId="{CC6D445C-7D98-4119-9346-5F95AB4811B7}"/>
          </ac:graphicFrameMkLst>
        </pc:graphicFrameChg>
        <pc:graphicFrameChg chg="add del mod">
          <ac:chgData name="Robbie Knowles" userId="7880750c8e603030" providerId="LiveId" clId="{83750842-2D07-4705-B17A-D1628EC5F6E8}" dt="2020-04-28T16:36:49.050" v="7856" actId="478"/>
          <ac:graphicFrameMkLst>
            <pc:docMk/>
            <pc:sldMk cId="3364408034" sldId="269"/>
            <ac:graphicFrameMk id="5" creationId="{F7EB77D9-FA4A-42AE-9DA7-ABFD2669AE14}"/>
          </ac:graphicFrameMkLst>
        </pc:graphicFrameChg>
        <pc:picChg chg="add mod">
          <ac:chgData name="Robbie Knowles" userId="7880750c8e603030" providerId="LiveId" clId="{83750842-2D07-4705-B17A-D1628EC5F6E8}" dt="2020-04-28T16:39:44.327" v="7862" actId="14100"/>
          <ac:picMkLst>
            <pc:docMk/>
            <pc:sldMk cId="3364408034" sldId="269"/>
            <ac:picMk id="7" creationId="{8FBEC3A5-AF3E-49FF-BA7D-58CB3E77DCEA}"/>
          </ac:picMkLst>
        </pc:pic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2D765F-AE01-480A-B139-4BF1E39AE773}" type="datetimeFigureOut">
              <a:rPr lang="en-US" smtClean="0"/>
              <a:t>5/12/20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F41C9-9AB8-4374-8F13-E2F4038A962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285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CF41C9-9AB8-4374-8F13-E2F4038A962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106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883E2-2D41-A145-9AA3-B2A117870A81}" type="datetimeFigureOut">
              <a:rPr lang="en-US" smtClean="0"/>
              <a:t>5/12/20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49E59-8900-F546-AB06-AEC7F3FA6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214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883E2-2D41-A145-9AA3-B2A117870A81}" type="datetimeFigureOut">
              <a:rPr lang="en-US" smtClean="0"/>
              <a:t>5/12/20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49E59-8900-F546-AB06-AEC7F3FA6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4652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883E2-2D41-A145-9AA3-B2A117870A81}" type="datetimeFigureOut">
              <a:rPr lang="en-US" smtClean="0"/>
              <a:t>5/12/20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49E59-8900-F546-AB06-AEC7F3FA6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922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883E2-2D41-A145-9AA3-B2A117870A81}" type="datetimeFigureOut">
              <a:rPr lang="en-US" smtClean="0"/>
              <a:t>5/12/20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49E59-8900-F546-AB06-AEC7F3FA6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301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883E2-2D41-A145-9AA3-B2A117870A81}" type="datetimeFigureOut">
              <a:rPr lang="en-US" smtClean="0"/>
              <a:t>5/12/20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49E59-8900-F546-AB06-AEC7F3FA6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20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883E2-2D41-A145-9AA3-B2A117870A81}" type="datetimeFigureOut">
              <a:rPr lang="en-US" smtClean="0"/>
              <a:t>5/12/20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49E59-8900-F546-AB06-AEC7F3FA6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569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883E2-2D41-A145-9AA3-B2A117870A81}" type="datetimeFigureOut">
              <a:rPr lang="en-US" smtClean="0"/>
              <a:t>5/12/20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49E59-8900-F546-AB06-AEC7F3FA6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903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883E2-2D41-A145-9AA3-B2A117870A81}" type="datetimeFigureOut">
              <a:rPr lang="en-US" smtClean="0"/>
              <a:t>5/12/20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49E59-8900-F546-AB06-AEC7F3FA6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935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883E2-2D41-A145-9AA3-B2A117870A81}" type="datetimeFigureOut">
              <a:rPr lang="en-US" smtClean="0"/>
              <a:t>5/12/20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49E59-8900-F546-AB06-AEC7F3FA6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7526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883E2-2D41-A145-9AA3-B2A117870A81}" type="datetimeFigureOut">
              <a:rPr lang="en-US" smtClean="0"/>
              <a:t>5/12/20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49E59-8900-F546-AB06-AEC7F3FA6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192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B883E2-2D41-A145-9AA3-B2A117870A81}" type="datetimeFigureOut">
              <a:rPr lang="en-US" smtClean="0"/>
              <a:t>5/12/20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C49E59-8900-F546-AB06-AEC7F3FA6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455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B883E2-2D41-A145-9AA3-B2A117870A81}" type="datetimeFigureOut">
              <a:rPr lang="en-US" smtClean="0"/>
              <a:t>5/12/20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C49E59-8900-F546-AB06-AEC7F3FA6B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575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PowerPoint_Presentation.ppt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outdoor, rock, rocky, sitting&#10;&#10;Description automatically generated">
            <a:extLst>
              <a:ext uri="{FF2B5EF4-FFF2-40B4-BE49-F238E27FC236}">
                <a16:creationId xmlns:a16="http://schemas.microsoft.com/office/drawing/2014/main" id="{D673338B-FC0C-47F8-AE02-CD0A4009CC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7762"/>
            <a:ext cx="9144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C15AA86-A460-4E56-B017-5EF63E8B0D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231022" y="-308853"/>
            <a:ext cx="8458200" cy="1470025"/>
          </a:xfrm>
        </p:spPr>
        <p:txBody>
          <a:bodyPr>
            <a:normAutofit/>
          </a:bodyPr>
          <a:lstStyle/>
          <a:p>
            <a:r>
              <a:rPr lang="en-US" sz="3000" b="1" i="1" dirty="0"/>
              <a:t>Field Relations, Petrography and Geochemistry of the Rocks at Perkins Point, </a:t>
            </a:r>
            <a:r>
              <a:rPr lang="en-US" sz="3000" b="1" i="1" dirty="0" err="1"/>
              <a:t>Castine</a:t>
            </a:r>
            <a:r>
              <a:rPr lang="en-US" sz="3000" b="1" i="1" dirty="0"/>
              <a:t>, Maine</a:t>
            </a:r>
            <a:endParaRPr lang="en-US" sz="3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1A1FE0-38B3-450B-8831-21720B7898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6081823"/>
            <a:ext cx="9144000" cy="776177"/>
          </a:xfrm>
          <a:solidFill>
            <a:schemeClr val="tx1"/>
          </a:solidFill>
        </p:spPr>
        <p:txBody>
          <a:bodyPr>
            <a:no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Robbie Knowles, Douglas </a:t>
            </a:r>
            <a:r>
              <a:rPr lang="en-US" sz="2000" dirty="0" err="1">
                <a:solidFill>
                  <a:schemeClr val="bg1"/>
                </a:solidFill>
              </a:rPr>
              <a:t>Reusch</a:t>
            </a:r>
            <a:r>
              <a:rPr lang="en-US" sz="2000" dirty="0">
                <a:solidFill>
                  <a:schemeClr val="bg1"/>
                </a:solidFill>
              </a:rPr>
              <a:t>. University of Maine Farmington-Geology, 2020.</a:t>
            </a:r>
          </a:p>
          <a:p>
            <a:r>
              <a:rPr lang="en-US" sz="2000" dirty="0">
                <a:solidFill>
                  <a:schemeClr val="bg1"/>
                </a:solidFill>
              </a:rPr>
              <a:t>Wilson Scholar Funded Project</a:t>
            </a:r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C09E34C6-8ABF-4EE4-9C61-B222578E65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4773" y="37762"/>
            <a:ext cx="1009405" cy="1079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3512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mountain&#10;&#10;Description automatically generated">
            <a:extLst>
              <a:ext uri="{FF2B5EF4-FFF2-40B4-BE49-F238E27FC236}">
                <a16:creationId xmlns:a16="http://schemas.microsoft.com/office/drawing/2014/main" id="{779134BF-EDCC-454B-A6EC-FBD491CE80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81023"/>
            <a:ext cx="9144000" cy="687011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0EFF9CC-C705-4C3C-A384-9A30D14516F9}"/>
              </a:ext>
            </a:extLst>
          </p:cNvPr>
          <p:cNvSpPr txBox="1"/>
          <p:nvPr/>
        </p:nvSpPr>
        <p:spPr>
          <a:xfrm>
            <a:off x="317822" y="6296627"/>
            <a:ext cx="8508355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DRONE IMAGE showing dominantly bimodal (mafic and felsic) character of volcanic rocks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C3F6B44-3F42-4CF4-8291-B4ADC1F1F866}"/>
              </a:ext>
            </a:extLst>
          </p:cNvPr>
          <p:cNvSpPr txBox="1"/>
          <p:nvPr/>
        </p:nvSpPr>
        <p:spPr>
          <a:xfrm>
            <a:off x="3889094" y="2847372"/>
            <a:ext cx="917111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b="1" dirty="0">
                <a:solidFill>
                  <a:srgbClr val="FFFF00"/>
                </a:solidFill>
              </a:rPr>
              <a:t>mafic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1F7D8EA-E678-4D90-B703-3789CEA31E7C}"/>
              </a:ext>
            </a:extLst>
          </p:cNvPr>
          <p:cNvSpPr txBox="1"/>
          <p:nvPr/>
        </p:nvSpPr>
        <p:spPr>
          <a:xfrm>
            <a:off x="7803266" y="1972237"/>
            <a:ext cx="861903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" b="1" dirty="0">
                <a:solidFill>
                  <a:srgbClr val="FF0000"/>
                </a:solidFill>
              </a:rPr>
              <a:t>felsic</a:t>
            </a:r>
          </a:p>
        </p:txBody>
      </p:sp>
      <p:sp>
        <p:nvSpPr>
          <p:cNvPr id="24" name="Oval 23" descr="Person running drone">
            <a:extLst>
              <a:ext uri="{FF2B5EF4-FFF2-40B4-BE49-F238E27FC236}">
                <a16:creationId xmlns:a16="http://schemas.microsoft.com/office/drawing/2014/main" id="{BA431027-982B-4415-A840-695FBF17F9CC}"/>
              </a:ext>
            </a:extLst>
          </p:cNvPr>
          <p:cNvSpPr/>
          <p:nvPr/>
        </p:nvSpPr>
        <p:spPr>
          <a:xfrm>
            <a:off x="6141745" y="1660967"/>
            <a:ext cx="861903" cy="891250"/>
          </a:xfrm>
          <a:prstGeom prst="ellipse">
            <a:avLst/>
          </a:prstGeom>
          <a:noFill/>
          <a:ln w="31750">
            <a:solidFill>
              <a:srgbClr val="FFFF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 descr="person taking notes">
            <a:extLst>
              <a:ext uri="{FF2B5EF4-FFF2-40B4-BE49-F238E27FC236}">
                <a16:creationId xmlns:a16="http://schemas.microsoft.com/office/drawing/2014/main" id="{A191A021-C152-444E-BEC8-E95D003A0016}"/>
              </a:ext>
            </a:extLst>
          </p:cNvPr>
          <p:cNvSpPr/>
          <p:nvPr/>
        </p:nvSpPr>
        <p:spPr>
          <a:xfrm>
            <a:off x="32999" y="246055"/>
            <a:ext cx="861903" cy="891250"/>
          </a:xfrm>
          <a:prstGeom prst="ellipse">
            <a:avLst/>
          </a:prstGeom>
          <a:noFill/>
          <a:ln w="31750">
            <a:solidFill>
              <a:srgbClr val="FFFF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4B84AB79-ECC9-CF46-88FB-41B1ACAB76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Drone Image showing dominantly bimodal character of volcanic rocks</a:t>
            </a:r>
          </a:p>
        </p:txBody>
      </p:sp>
      <p:sp>
        <p:nvSpPr>
          <p:cNvPr id="3" name="Content Placeholder 2" hidden="1">
            <a:extLst>
              <a:ext uri="{FF2B5EF4-FFF2-40B4-BE49-F238E27FC236}">
                <a16:creationId xmlns:a16="http://schemas.microsoft.com/office/drawing/2014/main" id="{5EDF6282-A7DD-FD41-B1A7-4C3A59D775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6313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5000">
              <a:schemeClr val="accent1">
                <a:lumMod val="45000"/>
                <a:lumOff val="55000"/>
              </a:schemeClr>
            </a:gs>
            <a:gs pos="68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2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42879-AE94-4ECA-978E-B54870B00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D59D2F-0C61-46D4-B010-FD018520E9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Penobscot Formation newly identified at north end of field area</a:t>
            </a:r>
          </a:p>
          <a:p>
            <a:pPr>
              <a:lnSpc>
                <a:spcPct val="150000"/>
              </a:lnSpc>
            </a:pPr>
            <a:r>
              <a:rPr lang="en-US" dirty="0"/>
              <a:t>Tuff-basalt folded conformable contact located at southern extent</a:t>
            </a:r>
          </a:p>
          <a:p>
            <a:pPr>
              <a:lnSpc>
                <a:spcPct val="150000"/>
              </a:lnSpc>
            </a:pPr>
            <a:r>
              <a:rPr lang="en-US" dirty="0"/>
              <a:t>No zircons yielded during mineral separation</a:t>
            </a:r>
          </a:p>
          <a:p>
            <a:r>
              <a:rPr lang="en-US" dirty="0"/>
              <a:t>These rocks are mostly volcanic, which means they do not belong to the Ellsworth Schist (metamorphic) or the Islesboro Formation (sedimentary).</a:t>
            </a:r>
          </a:p>
          <a:p>
            <a:r>
              <a:rPr lang="en-US" dirty="0"/>
              <a:t>It is reasonable to correlate these rocks belong to the </a:t>
            </a:r>
            <a:r>
              <a:rPr lang="en-US" dirty="0" err="1"/>
              <a:t>Castine</a:t>
            </a:r>
            <a:r>
              <a:rPr lang="en-US" dirty="0"/>
              <a:t> </a:t>
            </a:r>
            <a:r>
              <a:rPr lang="en-US" dirty="0" err="1"/>
              <a:t>Volcanics</a:t>
            </a:r>
            <a:r>
              <a:rPr lang="en-US" dirty="0"/>
              <a:t>, however an age date is needed to confirm this result</a:t>
            </a:r>
          </a:p>
          <a:p>
            <a:r>
              <a:rPr lang="en-US" dirty="0"/>
              <a:t>Future improvements to this project would include further detailed mapping and another attempt to extract zircons for age dating.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57060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32924DA-20AF-4A25-9987-5B144D46052A}"/>
              </a:ext>
            </a:extLst>
          </p:cNvPr>
          <p:cNvSpPr txBox="1"/>
          <p:nvPr/>
        </p:nvSpPr>
        <p:spPr>
          <a:xfrm flipH="1">
            <a:off x="297709" y="1611986"/>
            <a:ext cx="8325296" cy="5430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/>
              <a:t>Douglas </a:t>
            </a:r>
            <a:r>
              <a:rPr lang="en-US" sz="2000" b="1" dirty="0" err="1"/>
              <a:t>Reusch</a:t>
            </a:r>
            <a:r>
              <a:rPr lang="en-US" sz="2000" b="1" dirty="0"/>
              <a:t> (UMF)- </a:t>
            </a:r>
            <a:r>
              <a:rPr lang="en-US" sz="2000" dirty="0"/>
              <a:t>Research Advisor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David Gibson (UMF)- </a:t>
            </a:r>
            <a:r>
              <a:rPr lang="en-US" sz="2000" dirty="0"/>
              <a:t>Thin section/ mineral identification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Julia Daly (UMF)- </a:t>
            </a:r>
            <a:r>
              <a:rPr lang="en-US" sz="2000" dirty="0"/>
              <a:t>Field equipment and mapping assistance 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Matthew McCourt (UMF)- </a:t>
            </a:r>
            <a:r>
              <a:rPr lang="en-US" sz="2000" dirty="0"/>
              <a:t>GIS/GPS mapping assistance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Lori Tremblay (UMF)- </a:t>
            </a:r>
            <a:r>
              <a:rPr lang="en-US" sz="2000" dirty="0"/>
              <a:t>Wilson funds and package assistance</a:t>
            </a:r>
            <a:endParaRPr lang="en-US" sz="2000" b="1" dirty="0"/>
          </a:p>
          <a:p>
            <a:pPr>
              <a:lnSpc>
                <a:spcPct val="150000"/>
              </a:lnSpc>
            </a:pPr>
            <a:r>
              <a:rPr lang="en-US" sz="2000" b="1" dirty="0"/>
              <a:t>Justin Strauss (Dartmouth)-</a:t>
            </a:r>
            <a:r>
              <a:rPr lang="en-US" sz="2000" dirty="0"/>
              <a:t> Zircon separation/ age dating</a:t>
            </a:r>
          </a:p>
          <a:p>
            <a:pPr>
              <a:lnSpc>
                <a:spcPct val="150000"/>
              </a:lnSpc>
            </a:pPr>
            <a:r>
              <a:rPr lang="en-US" sz="2000" b="1" dirty="0"/>
              <a:t>David West (Middlebury)- </a:t>
            </a:r>
            <a:r>
              <a:rPr lang="en-US" sz="2000" dirty="0"/>
              <a:t>XRF Data</a:t>
            </a:r>
          </a:p>
          <a:p>
            <a:pPr>
              <a:lnSpc>
                <a:spcPct val="150000"/>
              </a:lnSpc>
            </a:pPr>
            <a:endParaRPr lang="en-US" sz="2000" b="1" dirty="0"/>
          </a:p>
          <a:p>
            <a:r>
              <a:rPr lang="en-US" sz="2000" b="1" dirty="0"/>
              <a:t>This project would not have been possible without the funding provided by the Wilson Scholarship Committee. A special thank you to the Symposium committee for providing the students with an opportunity to share all our hard work!</a:t>
            </a:r>
          </a:p>
          <a:p>
            <a:pPr>
              <a:lnSpc>
                <a:spcPct val="150000"/>
              </a:lnSpc>
            </a:pPr>
            <a:endParaRPr lang="en-US" sz="2000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60ECEAA-71C2-42DF-8078-C85275405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054" y="123073"/>
            <a:ext cx="8229600" cy="1143000"/>
          </a:xfrm>
        </p:spPr>
        <p:txBody>
          <a:bodyPr>
            <a:normAutofit/>
          </a:bodyPr>
          <a:lstStyle/>
          <a:p>
            <a:r>
              <a:rPr lang="en-US" sz="3500" dirty="0"/>
              <a:t>Acknowledgements</a:t>
            </a:r>
          </a:p>
        </p:txBody>
      </p:sp>
      <p:pic>
        <p:nvPicPr>
          <p:cNvPr id="8" name="Picture 7" descr="A picture containing drawing&#10;&#10;Description automatically generated">
            <a:extLst>
              <a:ext uri="{FF2B5EF4-FFF2-40B4-BE49-F238E27FC236}">
                <a16:creationId xmlns:a16="http://schemas.microsoft.com/office/drawing/2014/main" id="{3C929EC1-3D58-4C35-831D-197076B488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219" y="121739"/>
            <a:ext cx="1265279" cy="1352741"/>
          </a:xfrm>
          <a:prstGeom prst="rect">
            <a:avLst/>
          </a:prstGeom>
        </p:spPr>
      </p:pic>
      <p:pic>
        <p:nvPicPr>
          <p:cNvPr id="10" name="Picture 9" descr="A close up of a sign&#10;&#10;Description automatically generated">
            <a:extLst>
              <a:ext uri="{FF2B5EF4-FFF2-40B4-BE49-F238E27FC236}">
                <a16:creationId xmlns:a16="http://schemas.microsoft.com/office/drawing/2014/main" id="{273FA536-DA0A-4F4D-8836-5642B9740F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9531" y="376121"/>
            <a:ext cx="1206123" cy="912769"/>
          </a:xfrm>
          <a:prstGeom prst="rect">
            <a:avLst/>
          </a:prstGeom>
        </p:spPr>
      </p:pic>
      <p:pic>
        <p:nvPicPr>
          <p:cNvPr id="12" name="Picture 11" descr="A close up of a sign&#10;&#10;Description automatically generated">
            <a:extLst>
              <a:ext uri="{FF2B5EF4-FFF2-40B4-BE49-F238E27FC236}">
                <a16:creationId xmlns:a16="http://schemas.microsoft.com/office/drawing/2014/main" id="{1E201A8F-5B64-43B9-905D-96E5FE88DC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0564" y="1384135"/>
            <a:ext cx="1124055" cy="1079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359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ocky shore with ocean in the background&#10;" title="Perkins Point, Maine">
            <a:extLst>
              <a:ext uri="{FF2B5EF4-FFF2-40B4-BE49-F238E27FC236}">
                <a16:creationId xmlns:a16="http://schemas.microsoft.com/office/drawing/2014/main" id="{52744D12-2B86-449E-A5CA-8E0115E8E6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" y="0"/>
            <a:ext cx="9144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88CB36-2E4D-4DAD-B838-04D655C6F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8" y="109374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000" dirty="0">
                <a:solidFill>
                  <a:schemeClr val="bg1"/>
                </a:solidFill>
              </a:rPr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501FDF-88B4-4C36-A90C-561F99FF07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933" y="3208603"/>
            <a:ext cx="8792131" cy="2958282"/>
          </a:xfrm>
          <a:solidFill>
            <a:srgbClr val="8EB4E3">
              <a:alpha val="80000"/>
            </a:srgbClr>
          </a:solidFill>
          <a:ln>
            <a:solidFill>
              <a:schemeClr val="tx1"/>
            </a:solidFill>
          </a:ln>
          <a:effectLst/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000" dirty="0"/>
              <a:t>Perkins Point is located 2 miles north of </a:t>
            </a:r>
            <a:r>
              <a:rPr lang="en-US" sz="2000" dirty="0" err="1"/>
              <a:t>Castine</a:t>
            </a:r>
            <a:r>
              <a:rPr lang="en-US" sz="2000" dirty="0"/>
              <a:t>, ME.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Published geologic maps of Penobscot Bay are contradictory, showing Perkins Point as </a:t>
            </a:r>
            <a:r>
              <a:rPr lang="en-US" sz="2000" dirty="0" err="1"/>
              <a:t>Castine</a:t>
            </a:r>
            <a:r>
              <a:rPr lang="en-US" sz="2000" dirty="0"/>
              <a:t> </a:t>
            </a:r>
            <a:r>
              <a:rPr lang="en-US" sz="2000" dirty="0" err="1"/>
              <a:t>Volcanics</a:t>
            </a:r>
            <a:r>
              <a:rPr lang="en-US" sz="2000" dirty="0"/>
              <a:t>, Ellsworth Schist, and Islesboro Formation. 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The goal of this project is to document the field relations, petrography, and geochemistry of the rocks at Perkins Point to clarify how they relate to the regional geology.</a:t>
            </a:r>
          </a:p>
        </p:txBody>
      </p:sp>
    </p:spTree>
    <p:extLst>
      <p:ext uri="{BB962C8B-B14F-4D97-AF65-F5344CB8AC3E}">
        <p14:creationId xmlns:p14="http://schemas.microsoft.com/office/powerpoint/2010/main" val="467901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lose up of a rock&#10;&#10;Description automatically generated">
            <a:extLst>
              <a:ext uri="{FF2B5EF4-FFF2-40B4-BE49-F238E27FC236}">
                <a16:creationId xmlns:a16="http://schemas.microsoft.com/office/drawing/2014/main" id="{B1814043-B6C3-4D6E-828C-84F3602EBE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00AC90-E991-4456-9E4B-F4828D541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en-US" sz="3000" dirty="0">
                <a:solidFill>
                  <a:schemeClr val="bg1"/>
                </a:solidFill>
              </a:rPr>
              <a:t>Methods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A10CD8-5BBC-45D0-B9B7-C67518E6A9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651" y="1049059"/>
            <a:ext cx="4359349" cy="2682968"/>
          </a:xfrm>
          <a:solidFill>
            <a:srgbClr val="8EB4E3">
              <a:alpha val="80000"/>
            </a:srgbClr>
          </a:solidFill>
          <a:ln>
            <a:solidFill>
              <a:schemeClr val="tx1"/>
            </a:solidFill>
          </a:ln>
          <a:effectLst/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2000" dirty="0"/>
              <a:t>Produce a geological/structural map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Samples were collected for: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/>
              <a:t>       - Geochemical analysis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/>
              <a:t>       - U/Pb age dating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2000" dirty="0"/>
              <a:t>       - Thin sections </a:t>
            </a:r>
          </a:p>
          <a:p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29462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5000">
              <a:schemeClr val="accent1">
                <a:lumMod val="45000"/>
                <a:lumOff val="55000"/>
              </a:schemeClr>
            </a:gs>
            <a:gs pos="68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2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 up of a rock&#10;&#10;Description automatically generated">
            <a:extLst>
              <a:ext uri="{FF2B5EF4-FFF2-40B4-BE49-F238E27FC236}">
                <a16:creationId xmlns:a16="http://schemas.microsoft.com/office/drawing/2014/main" id="{27B03BA9-0318-42F7-9C65-237898B9A2C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064" t="13864" r="15964" b="24567"/>
          <a:stretch/>
        </p:blipFill>
        <p:spPr>
          <a:xfrm>
            <a:off x="5582093" y="4418084"/>
            <a:ext cx="3393929" cy="2340106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20BD9EA1-73EC-4E83-A72A-45C03618C6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7978" y="54204"/>
            <a:ext cx="5193145" cy="6749592"/>
          </a:xfrm>
          <a:prstGeom prst="rect">
            <a:avLst/>
          </a:prstGeom>
        </p:spPr>
      </p:pic>
      <p:pic>
        <p:nvPicPr>
          <p:cNvPr id="4" name="Picture 3" descr="A pile of rocks&#10;&#10;Description automatically generated">
            <a:extLst>
              <a:ext uri="{FF2B5EF4-FFF2-40B4-BE49-F238E27FC236}">
                <a16:creationId xmlns:a16="http://schemas.microsoft.com/office/drawing/2014/main" id="{EF765415-244A-4631-9E88-384282755C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2093" y="158176"/>
            <a:ext cx="3393929" cy="2335637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3A3F189-194E-448A-8763-5564B1F7C2CE}"/>
              </a:ext>
            </a:extLst>
          </p:cNvPr>
          <p:cNvSpPr txBox="1"/>
          <p:nvPr/>
        </p:nvSpPr>
        <p:spPr>
          <a:xfrm>
            <a:off x="5575917" y="2457269"/>
            <a:ext cx="3400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Thin 5cm felsic layer (RK 1) within foliated sedimentary rock (RK 2)</a:t>
            </a:r>
          </a:p>
        </p:txBody>
      </p:sp>
      <p:cxnSp>
        <p:nvCxnSpPr>
          <p:cNvPr id="10" name="Straight Arrow Connector 9" descr="Shows location of close up sample on map of Perkins Point" title="Top arrow">
            <a:extLst>
              <a:ext uri="{FF2B5EF4-FFF2-40B4-BE49-F238E27FC236}">
                <a16:creationId xmlns:a16="http://schemas.microsoft.com/office/drawing/2014/main" id="{A4395229-4FD9-474F-905D-09367CFF9379}"/>
              </a:ext>
            </a:extLst>
          </p:cNvPr>
          <p:cNvCxnSpPr/>
          <p:nvPr/>
        </p:nvCxnSpPr>
        <p:spPr>
          <a:xfrm flipH="1" flipV="1">
            <a:off x="2105247" y="839972"/>
            <a:ext cx="3476846" cy="62732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 descr="Indicates where sample in lower close up ws taken on the the map of Perkins Point" title="Lower arrow">
            <a:extLst>
              <a:ext uri="{FF2B5EF4-FFF2-40B4-BE49-F238E27FC236}">
                <a16:creationId xmlns:a16="http://schemas.microsoft.com/office/drawing/2014/main" id="{36E8972B-DC66-4C56-A6DB-FF548FAEE3C9}"/>
              </a:ext>
            </a:extLst>
          </p:cNvPr>
          <p:cNvCxnSpPr>
            <a:cxnSpLocks/>
          </p:cNvCxnSpPr>
          <p:nvPr/>
        </p:nvCxnSpPr>
        <p:spPr>
          <a:xfrm flipH="1" flipV="1">
            <a:off x="4486940" y="5901070"/>
            <a:ext cx="1105786" cy="11695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CF7085F-F4C3-4CED-AD3A-1DE054983A3F}"/>
              </a:ext>
            </a:extLst>
          </p:cNvPr>
          <p:cNvSpPr txBox="1"/>
          <p:nvPr/>
        </p:nvSpPr>
        <p:spPr>
          <a:xfrm>
            <a:off x="5592726" y="3713387"/>
            <a:ext cx="34001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Folded contact between felsic tuff (RK 12) and basalt (RK 7)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A50D8B4-B5BD-41E8-A5CC-607964DE2700}"/>
              </a:ext>
            </a:extLst>
          </p:cNvPr>
          <p:cNvSpPr txBox="1"/>
          <p:nvPr/>
        </p:nvSpPr>
        <p:spPr>
          <a:xfrm>
            <a:off x="605010" y="4359718"/>
            <a:ext cx="1622624" cy="21698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500" b="1" u="sng" dirty="0"/>
              <a:t>Legend</a:t>
            </a:r>
          </a:p>
          <a:p>
            <a:r>
              <a:rPr lang="en-US" sz="1500" b="1" dirty="0"/>
              <a:t>White-</a:t>
            </a:r>
            <a:r>
              <a:rPr lang="en-US" sz="1500" dirty="0"/>
              <a:t> Felsic</a:t>
            </a:r>
          </a:p>
          <a:p>
            <a:r>
              <a:rPr lang="en-US" sz="1500" b="1" dirty="0"/>
              <a:t>Gray-</a:t>
            </a:r>
            <a:r>
              <a:rPr lang="en-US" sz="1500" dirty="0"/>
              <a:t> Mafic</a:t>
            </a:r>
          </a:p>
          <a:p>
            <a:r>
              <a:rPr lang="en-US" sz="1500" b="1" dirty="0"/>
              <a:t>Purple- </a:t>
            </a:r>
            <a:r>
              <a:rPr lang="en-US" sz="1500" dirty="0"/>
              <a:t>Penobscot Formation</a:t>
            </a:r>
          </a:p>
          <a:p>
            <a:r>
              <a:rPr lang="en-US" sz="1500" b="1" dirty="0"/>
              <a:t>Orange-</a:t>
            </a:r>
            <a:r>
              <a:rPr lang="en-US" sz="1500" dirty="0"/>
              <a:t> Sample locations and structural measurements</a:t>
            </a:r>
            <a:endParaRPr lang="en-US" sz="15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E723AD1-5025-4D31-910D-6B6562B762B9}"/>
              </a:ext>
            </a:extLst>
          </p:cNvPr>
          <p:cNvSpPr txBox="1"/>
          <p:nvPr/>
        </p:nvSpPr>
        <p:spPr>
          <a:xfrm>
            <a:off x="1654883" y="6565921"/>
            <a:ext cx="3638144" cy="184666"/>
          </a:xfrm>
          <a:prstGeom prst="rect">
            <a:avLst/>
          </a:prstGeom>
          <a:solidFill>
            <a:srgbClr val="DBDBDB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600" b="1" dirty="0"/>
              <a:t>Map created by Robbie Knowles and Douglas </a:t>
            </a:r>
            <a:r>
              <a:rPr lang="en-US" sz="600" b="1" dirty="0" err="1"/>
              <a:t>Reusch</a:t>
            </a:r>
            <a:r>
              <a:rPr lang="en-US" sz="600" b="1" dirty="0"/>
              <a:t>, University of Maine Farmington, Geology. 2019-2020.</a:t>
            </a:r>
          </a:p>
        </p:txBody>
      </p:sp>
    </p:spTree>
    <p:extLst>
      <p:ext uri="{BB962C8B-B14F-4D97-AF65-F5344CB8AC3E}">
        <p14:creationId xmlns:p14="http://schemas.microsoft.com/office/powerpoint/2010/main" val="16050589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5000">
              <a:schemeClr val="accent1">
                <a:lumMod val="45000"/>
                <a:lumOff val="55000"/>
              </a:schemeClr>
            </a:gs>
            <a:gs pos="68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2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 descr="Felsic bed with quartz vein cross cuts and quartzose layer (tuff or sandstone)" title="RK1-Felsic bed within RK2">
            <a:extLst>
              <a:ext uri="{FF2B5EF4-FFF2-40B4-BE49-F238E27FC236}">
                <a16:creationId xmlns:a16="http://schemas.microsoft.com/office/drawing/2014/main" id="{C01EA571-D3AC-41E7-AC11-6EFE3D31B6AF}"/>
              </a:ext>
            </a:extLst>
          </p:cNvPr>
          <p:cNvGrpSpPr/>
          <p:nvPr/>
        </p:nvGrpSpPr>
        <p:grpSpPr>
          <a:xfrm>
            <a:off x="93199" y="594513"/>
            <a:ext cx="2899437" cy="3111531"/>
            <a:chOff x="93201" y="1244008"/>
            <a:chExt cx="2874764" cy="3016933"/>
          </a:xfrm>
        </p:grpSpPr>
        <p:pic>
          <p:nvPicPr>
            <p:cNvPr id="7" name="Picture 6" descr="A picture containing building, black, sitting, table&#10;&#10;Description automatically generated">
              <a:extLst>
                <a:ext uri="{FF2B5EF4-FFF2-40B4-BE49-F238E27FC236}">
                  <a16:creationId xmlns:a16="http://schemas.microsoft.com/office/drawing/2014/main" id="{1A8F25EC-9B3C-41F6-A9FF-FBE5019C87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7516"/>
            <a:stretch/>
          </p:blipFill>
          <p:spPr>
            <a:xfrm rot="5400000">
              <a:off x="-43664" y="1380873"/>
              <a:ext cx="3016933" cy="2743203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1C24135-553E-43EF-A5C5-228903D4B19F}"/>
                </a:ext>
              </a:extLst>
            </p:cNvPr>
            <p:cNvSpPr txBox="1"/>
            <p:nvPr/>
          </p:nvSpPr>
          <p:spPr>
            <a:xfrm>
              <a:off x="232546" y="3877657"/>
              <a:ext cx="2735419" cy="3581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RK 1- Felsic bed within RK2 </a:t>
              </a:r>
            </a:p>
          </p:txBody>
        </p:sp>
      </p:grpSp>
      <p:grpSp>
        <p:nvGrpSpPr>
          <p:cNvPr id="16" name="Group 15" descr="Metasedimentary rock with deformed quartz vein" title="Rk2-Metasedimentary rocks">
            <a:extLst>
              <a:ext uri="{FF2B5EF4-FFF2-40B4-BE49-F238E27FC236}">
                <a16:creationId xmlns:a16="http://schemas.microsoft.com/office/drawing/2014/main" id="{4556C71D-02DD-486C-A81A-8C03127A2622}"/>
              </a:ext>
            </a:extLst>
          </p:cNvPr>
          <p:cNvGrpSpPr/>
          <p:nvPr/>
        </p:nvGrpSpPr>
        <p:grpSpPr>
          <a:xfrm>
            <a:off x="6219312" y="599177"/>
            <a:ext cx="2876878" cy="3099783"/>
            <a:chOff x="3144954" y="717700"/>
            <a:chExt cx="2861655" cy="2962454"/>
          </a:xfrm>
        </p:grpSpPr>
        <p:pic>
          <p:nvPicPr>
            <p:cNvPr id="10" name="Picture 9" descr="A picture containing sitting, wooden, black, bicycle&#10;&#10;Description automatically generated">
              <a:extLst>
                <a:ext uri="{FF2B5EF4-FFF2-40B4-BE49-F238E27FC236}">
                  <a16:creationId xmlns:a16="http://schemas.microsoft.com/office/drawing/2014/main" id="{D99C047B-3D8C-4642-9117-D7B867DC9A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9090"/>
            <a:stretch/>
          </p:blipFill>
          <p:spPr>
            <a:xfrm rot="5400000">
              <a:off x="3101273" y="825778"/>
              <a:ext cx="2959360" cy="2743204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BC8D2B0-1CBF-4250-B45B-EDA66E351207}"/>
                </a:ext>
              </a:extLst>
            </p:cNvPr>
            <p:cNvSpPr txBox="1"/>
            <p:nvPr/>
          </p:nvSpPr>
          <p:spPr>
            <a:xfrm>
              <a:off x="3144954" y="3327184"/>
              <a:ext cx="2861655" cy="3529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RK2- Metasedimentary rocks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7DDAB1B-BD55-40C8-87AE-C45FA32BCD51}"/>
              </a:ext>
            </a:extLst>
          </p:cNvPr>
          <p:cNvSpPr txBox="1"/>
          <p:nvPr/>
        </p:nvSpPr>
        <p:spPr>
          <a:xfrm>
            <a:off x="233740" y="-208496"/>
            <a:ext cx="37639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Thin Sections</a:t>
            </a:r>
          </a:p>
        </p:txBody>
      </p:sp>
      <p:cxnSp>
        <p:nvCxnSpPr>
          <p:cNvPr id="19" name="Straight Arrow Connector 18" descr="Arrow point fo quartz vein cuts quartzose layer (tuff or sandstone" title="Top left arrow">
            <a:extLst>
              <a:ext uri="{FF2B5EF4-FFF2-40B4-BE49-F238E27FC236}">
                <a16:creationId xmlns:a16="http://schemas.microsoft.com/office/drawing/2014/main" id="{97AAE4CD-A534-4AE9-BA13-6DE9B9032D45}"/>
              </a:ext>
            </a:extLst>
          </p:cNvPr>
          <p:cNvCxnSpPr>
            <a:cxnSpLocks/>
          </p:cNvCxnSpPr>
          <p:nvPr/>
        </p:nvCxnSpPr>
        <p:spPr>
          <a:xfrm flipH="1">
            <a:off x="2264736" y="650489"/>
            <a:ext cx="931819" cy="206081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85480AAD-5EAF-49BA-9E4C-647B54F2B273}"/>
              </a:ext>
            </a:extLst>
          </p:cNvPr>
          <p:cNvSpPr txBox="1"/>
          <p:nvPr/>
        </p:nvSpPr>
        <p:spPr>
          <a:xfrm flipH="1">
            <a:off x="3165293" y="435477"/>
            <a:ext cx="2902708" cy="1015663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/>
              <a:t>Quartz vein cross cuts </a:t>
            </a:r>
            <a:r>
              <a:rPr lang="en-US" sz="2000" dirty="0" err="1"/>
              <a:t>quartzose</a:t>
            </a:r>
            <a:r>
              <a:rPr lang="en-US" sz="2000" dirty="0"/>
              <a:t> layer (tuff or sandstone)</a:t>
            </a:r>
          </a:p>
        </p:txBody>
      </p:sp>
      <p:cxnSp>
        <p:nvCxnSpPr>
          <p:cNvPr id="21" name="Straight Arrow Connector 20" descr="Arrow point to deformed quartz vein" title="Top right arrow">
            <a:extLst>
              <a:ext uri="{FF2B5EF4-FFF2-40B4-BE49-F238E27FC236}">
                <a16:creationId xmlns:a16="http://schemas.microsoft.com/office/drawing/2014/main" id="{D515F12F-DF40-4874-928E-300B04DA47EA}"/>
              </a:ext>
            </a:extLst>
          </p:cNvPr>
          <p:cNvCxnSpPr>
            <a:cxnSpLocks/>
          </p:cNvCxnSpPr>
          <p:nvPr/>
        </p:nvCxnSpPr>
        <p:spPr>
          <a:xfrm flipV="1">
            <a:off x="6068001" y="1424764"/>
            <a:ext cx="1043650" cy="47304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EA959737-467D-43C7-80BA-0F5EF3786EB2}"/>
              </a:ext>
            </a:extLst>
          </p:cNvPr>
          <p:cNvSpPr txBox="1"/>
          <p:nvPr/>
        </p:nvSpPr>
        <p:spPr>
          <a:xfrm flipH="1">
            <a:off x="3642852" y="1846735"/>
            <a:ext cx="2494522" cy="400110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/>
              <a:t>Deformed Quartz vein</a:t>
            </a:r>
          </a:p>
        </p:txBody>
      </p:sp>
      <p:grpSp>
        <p:nvGrpSpPr>
          <p:cNvPr id="23" name="Group 22" descr="Felsic tuff sample with reaction rim between black and tan minerals" title="RK6-Felsic tuff">
            <a:extLst>
              <a:ext uri="{FF2B5EF4-FFF2-40B4-BE49-F238E27FC236}">
                <a16:creationId xmlns:a16="http://schemas.microsoft.com/office/drawing/2014/main" id="{D2B58019-F727-4861-B44A-7E52B2171CA6}"/>
              </a:ext>
            </a:extLst>
          </p:cNvPr>
          <p:cNvGrpSpPr/>
          <p:nvPr/>
        </p:nvGrpSpPr>
        <p:grpSpPr>
          <a:xfrm>
            <a:off x="399540" y="3709611"/>
            <a:ext cx="5594029" cy="3021786"/>
            <a:chOff x="455211" y="3703830"/>
            <a:chExt cx="5594029" cy="3021786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9FC566B-FD14-4F7B-8D2D-3470A50E14C7}"/>
                </a:ext>
              </a:extLst>
            </p:cNvPr>
            <p:cNvSpPr txBox="1"/>
            <p:nvPr/>
          </p:nvSpPr>
          <p:spPr>
            <a:xfrm flipH="1">
              <a:off x="455211" y="4520805"/>
              <a:ext cx="2534733" cy="707886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Reaction rim between black and tan minerals</a:t>
              </a:r>
            </a:p>
          </p:txBody>
        </p:sp>
        <p:pic>
          <p:nvPicPr>
            <p:cNvPr id="27" name="Picture 26" descr="A picture containing sitting, black, close, view&#10;&#10;Description automatically generated">
              <a:extLst>
                <a:ext uri="{FF2B5EF4-FFF2-40B4-BE49-F238E27FC236}">
                  <a16:creationId xmlns:a16="http://schemas.microsoft.com/office/drawing/2014/main" id="{B602F10A-A4CA-4408-A8F9-6560EC3CC2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3553" r="5917"/>
            <a:stretch/>
          </p:blipFill>
          <p:spPr>
            <a:xfrm rot="5400000">
              <a:off x="3115921" y="3792296"/>
              <a:ext cx="3021786" cy="2844853"/>
            </a:xfrm>
            <a:prstGeom prst="rect">
              <a:avLst/>
            </a:prstGeom>
          </p:spPr>
        </p:pic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9A2410C2-DFB7-4C65-A68B-2A5080FA5C61}"/>
                </a:ext>
              </a:extLst>
            </p:cNvPr>
            <p:cNvCxnSpPr>
              <a:cxnSpLocks/>
            </p:cNvCxnSpPr>
            <p:nvPr/>
          </p:nvCxnSpPr>
          <p:spPr>
            <a:xfrm>
              <a:off x="2989944" y="4731488"/>
              <a:ext cx="1582056" cy="73468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9A6BE391-5DAE-40D7-86E1-667194015C7C}"/>
              </a:ext>
            </a:extLst>
          </p:cNvPr>
          <p:cNvSpPr txBox="1"/>
          <p:nvPr/>
        </p:nvSpPr>
        <p:spPr>
          <a:xfrm>
            <a:off x="4421537" y="6408231"/>
            <a:ext cx="15720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RK6- Felsic tuff</a:t>
            </a:r>
          </a:p>
          <a:p>
            <a:endParaRPr lang="en-US" dirty="0"/>
          </a:p>
        </p:txBody>
      </p:sp>
      <p:sp>
        <p:nvSpPr>
          <p:cNvPr id="3" name="Title 2" hidden="1">
            <a:extLst>
              <a:ext uri="{FF2B5EF4-FFF2-40B4-BE49-F238E27FC236}">
                <a16:creationId xmlns:a16="http://schemas.microsoft.com/office/drawing/2014/main" id="{54DBE4D9-6387-7641-A20B-5C1515003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Thin Sections 1</a:t>
            </a:r>
            <a:endParaRPr lang="en-US" dirty="0"/>
          </a:p>
        </p:txBody>
      </p:sp>
      <p:sp>
        <p:nvSpPr>
          <p:cNvPr id="12" name="Content Placeholder 11" hidden="1">
            <a:extLst>
              <a:ext uri="{FF2B5EF4-FFF2-40B4-BE49-F238E27FC236}">
                <a16:creationId xmlns:a16="http://schemas.microsoft.com/office/drawing/2014/main" id="{FFF3E718-C34A-3343-8B98-8BA56A22E3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36542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5000">
              <a:schemeClr val="accent1">
                <a:lumMod val="45000"/>
                <a:lumOff val="55000"/>
              </a:schemeClr>
            </a:gs>
            <a:gs pos="68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2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DDAB1B-BD55-40C8-87AE-C45FA32BCD51}"/>
              </a:ext>
            </a:extLst>
          </p:cNvPr>
          <p:cNvSpPr txBox="1"/>
          <p:nvPr/>
        </p:nvSpPr>
        <p:spPr>
          <a:xfrm>
            <a:off x="168546" y="40515"/>
            <a:ext cx="37639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/>
              <a:t>Thin Sections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5480AAD-5EAF-49BA-9E4C-647B54F2B273}"/>
              </a:ext>
            </a:extLst>
          </p:cNvPr>
          <p:cNvSpPr txBox="1"/>
          <p:nvPr/>
        </p:nvSpPr>
        <p:spPr>
          <a:xfrm flipH="1">
            <a:off x="3376601" y="594512"/>
            <a:ext cx="2822359" cy="70788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/>
              <a:t>Plagioclase Feldspar </a:t>
            </a:r>
          </a:p>
          <a:p>
            <a:r>
              <a:rPr lang="en-US" sz="2000" b="1" dirty="0"/>
              <a:t>Angular</a:t>
            </a:r>
            <a:r>
              <a:rPr lang="en-US" sz="2000" dirty="0"/>
              <a:t> grains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5B121B3-73A2-437C-9C4F-CC1520F550A3}"/>
              </a:ext>
            </a:extLst>
          </p:cNvPr>
          <p:cNvSpPr txBox="1"/>
          <p:nvPr/>
        </p:nvSpPr>
        <p:spPr>
          <a:xfrm>
            <a:off x="4290292" y="6292368"/>
            <a:ext cx="1698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RK 6- Felsic Tuff </a:t>
            </a:r>
          </a:p>
        </p:txBody>
      </p:sp>
      <p:grpSp>
        <p:nvGrpSpPr>
          <p:cNvPr id="18" name="Group 17" descr="Fine grained basalt with plagioclase feldspar rounded grains." title="RK 5-Fine grained basalt">
            <a:extLst>
              <a:ext uri="{FF2B5EF4-FFF2-40B4-BE49-F238E27FC236}">
                <a16:creationId xmlns:a16="http://schemas.microsoft.com/office/drawing/2014/main" id="{F6EAE9E4-9B22-45D3-9802-D817A9C71323}"/>
              </a:ext>
            </a:extLst>
          </p:cNvPr>
          <p:cNvGrpSpPr/>
          <p:nvPr/>
        </p:nvGrpSpPr>
        <p:grpSpPr>
          <a:xfrm>
            <a:off x="6252126" y="678817"/>
            <a:ext cx="2714987" cy="2940099"/>
            <a:chOff x="6252126" y="678817"/>
            <a:chExt cx="2714987" cy="2940099"/>
          </a:xfrm>
        </p:grpSpPr>
        <p:pic>
          <p:nvPicPr>
            <p:cNvPr id="17" name="Picture 16" descr="A picture containing black, sitting, table, pan&#10;&#10;Description automatically generated">
              <a:extLst>
                <a:ext uri="{FF2B5EF4-FFF2-40B4-BE49-F238E27FC236}">
                  <a16:creationId xmlns:a16="http://schemas.microsoft.com/office/drawing/2014/main" id="{EB54DB80-6E6A-40A9-86E7-4EE78103E0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9006"/>
            <a:stretch/>
          </p:blipFill>
          <p:spPr>
            <a:xfrm rot="5400000">
              <a:off x="6143623" y="787320"/>
              <a:ext cx="2931993" cy="2714987"/>
            </a:xfrm>
            <a:prstGeom prst="rect">
              <a:avLst/>
            </a:prstGeom>
          </p:spPr>
        </p:pic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AAC7763-654F-4D2D-9F90-9F5937576E82}"/>
                </a:ext>
              </a:extLst>
            </p:cNvPr>
            <p:cNvSpPr txBox="1"/>
            <p:nvPr/>
          </p:nvSpPr>
          <p:spPr>
            <a:xfrm>
              <a:off x="6340380" y="3249584"/>
              <a:ext cx="25347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RK 5- Fine Grained Basalt</a:t>
              </a:r>
            </a:p>
          </p:txBody>
        </p:sp>
      </p:grpSp>
      <p:cxnSp>
        <p:nvCxnSpPr>
          <p:cNvPr id="21" name="Straight Arrow Connector 20" descr="Arrow points to plagioclase feldspar rounded grains" title="Upper right arrow">
            <a:extLst>
              <a:ext uri="{FF2B5EF4-FFF2-40B4-BE49-F238E27FC236}">
                <a16:creationId xmlns:a16="http://schemas.microsoft.com/office/drawing/2014/main" id="{D515F12F-DF40-4874-928E-300B04DA47EA}"/>
              </a:ext>
            </a:extLst>
          </p:cNvPr>
          <p:cNvCxnSpPr>
            <a:cxnSpLocks/>
          </p:cNvCxnSpPr>
          <p:nvPr/>
        </p:nvCxnSpPr>
        <p:spPr>
          <a:xfrm flipV="1">
            <a:off x="5901070" y="2062717"/>
            <a:ext cx="1828800" cy="25518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32" name="Group 31" descr="Fine grained basalt with plagioclase feldspar, angular grains" title="RK4-Fine grained basalt">
            <a:extLst>
              <a:ext uri="{FF2B5EF4-FFF2-40B4-BE49-F238E27FC236}">
                <a16:creationId xmlns:a16="http://schemas.microsoft.com/office/drawing/2014/main" id="{AFD1DECE-41C4-416D-AA5C-5DED039A6C25}"/>
              </a:ext>
            </a:extLst>
          </p:cNvPr>
          <p:cNvGrpSpPr/>
          <p:nvPr/>
        </p:nvGrpSpPr>
        <p:grpSpPr>
          <a:xfrm>
            <a:off x="219053" y="678818"/>
            <a:ext cx="2725988" cy="2940098"/>
            <a:chOff x="219053" y="678818"/>
            <a:chExt cx="2725988" cy="2940098"/>
          </a:xfrm>
        </p:grpSpPr>
        <p:pic>
          <p:nvPicPr>
            <p:cNvPr id="9" name="Picture 8" descr="A picture containing black, sitting, dark, table&#10;&#10;Description automatically generated">
              <a:extLst>
                <a:ext uri="{FF2B5EF4-FFF2-40B4-BE49-F238E27FC236}">
                  <a16:creationId xmlns:a16="http://schemas.microsoft.com/office/drawing/2014/main" id="{B209118B-0484-4819-94F7-AC64279449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19332"/>
            <a:stretch/>
          </p:blipFill>
          <p:spPr>
            <a:xfrm rot="5400000">
              <a:off x="116051" y="781820"/>
              <a:ext cx="2931992" cy="2725988"/>
            </a:xfrm>
            <a:prstGeom prst="rect">
              <a:avLst/>
            </a:prstGeom>
          </p:spPr>
        </p:pic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CA49F09-C485-44DF-BF48-5EE20828087C}"/>
                </a:ext>
              </a:extLst>
            </p:cNvPr>
            <p:cNvSpPr txBox="1"/>
            <p:nvPr/>
          </p:nvSpPr>
          <p:spPr>
            <a:xfrm>
              <a:off x="322426" y="3249584"/>
              <a:ext cx="25347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RK 4- Fine Grained Basalt</a:t>
              </a: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EA959737-467D-43C7-80BA-0F5EF3786EB2}"/>
              </a:ext>
            </a:extLst>
          </p:cNvPr>
          <p:cNvSpPr txBox="1"/>
          <p:nvPr/>
        </p:nvSpPr>
        <p:spPr>
          <a:xfrm flipH="1">
            <a:off x="3738576" y="2233921"/>
            <a:ext cx="2328529" cy="707886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/>
              <a:t>Plagioclase Feldspar</a:t>
            </a:r>
          </a:p>
          <a:p>
            <a:r>
              <a:rPr lang="en-US" sz="2000" b="1" dirty="0"/>
              <a:t>Rounded</a:t>
            </a:r>
            <a:r>
              <a:rPr lang="en-US" sz="2000" dirty="0"/>
              <a:t> grains</a:t>
            </a:r>
          </a:p>
        </p:txBody>
      </p:sp>
      <p:cxnSp>
        <p:nvCxnSpPr>
          <p:cNvPr id="19" name="Straight Arrow Connector 18" descr="Point to plagioclase feldspar angular grains" title="Upper left arrow">
            <a:extLst>
              <a:ext uri="{FF2B5EF4-FFF2-40B4-BE49-F238E27FC236}">
                <a16:creationId xmlns:a16="http://schemas.microsoft.com/office/drawing/2014/main" id="{97AAE4CD-A534-4AE9-BA13-6DE9B9032D45}"/>
              </a:ext>
            </a:extLst>
          </p:cNvPr>
          <p:cNvCxnSpPr>
            <a:cxnSpLocks/>
          </p:cNvCxnSpPr>
          <p:nvPr/>
        </p:nvCxnSpPr>
        <p:spPr>
          <a:xfrm flipH="1">
            <a:off x="2604977" y="871870"/>
            <a:ext cx="771626" cy="82376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35" name="Group 34" descr="Course basalt wiith plagioclase feldspar, much courser than RK5 and RK6" title="RK3-Course basalt">
            <a:extLst>
              <a:ext uri="{FF2B5EF4-FFF2-40B4-BE49-F238E27FC236}">
                <a16:creationId xmlns:a16="http://schemas.microsoft.com/office/drawing/2014/main" id="{DE3832FC-CC2E-448A-8A2F-5D7B757D2994}"/>
              </a:ext>
            </a:extLst>
          </p:cNvPr>
          <p:cNvGrpSpPr/>
          <p:nvPr/>
        </p:nvGrpSpPr>
        <p:grpSpPr>
          <a:xfrm>
            <a:off x="688939" y="3716081"/>
            <a:ext cx="5289768" cy="2993249"/>
            <a:chOff x="688939" y="3716081"/>
            <a:chExt cx="5289768" cy="2993249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44DA56ED-FA35-40B9-A2A7-E98CDAED71D4}"/>
                </a:ext>
              </a:extLst>
            </p:cNvPr>
            <p:cNvGrpSpPr/>
            <p:nvPr/>
          </p:nvGrpSpPr>
          <p:grpSpPr>
            <a:xfrm>
              <a:off x="3165293" y="3716081"/>
              <a:ext cx="2813414" cy="2993249"/>
              <a:chOff x="6257313" y="717699"/>
              <a:chExt cx="2813414" cy="2993249"/>
            </a:xfrm>
          </p:grpSpPr>
          <p:pic>
            <p:nvPicPr>
              <p:cNvPr id="39" name="Picture 38" descr="Coarse basalt with plagioclase feldspar, much coarser than RK5 and RK6" title="RK 3-Course Basalt">
                <a:extLst>
                  <a:ext uri="{FF2B5EF4-FFF2-40B4-BE49-F238E27FC236}">
                    <a16:creationId xmlns:a16="http://schemas.microsoft.com/office/drawing/2014/main" id="{86B7D352-6318-4E72-9B0E-B49827256AD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l="21670"/>
              <a:stretch/>
            </p:blipFill>
            <p:spPr>
              <a:xfrm rot="5400000">
                <a:off x="6156532" y="818480"/>
                <a:ext cx="2959359" cy="2757797"/>
              </a:xfrm>
              <a:prstGeom prst="rect">
                <a:avLst/>
              </a:prstGeom>
            </p:spPr>
          </p:pic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B2EA00CA-0E8B-4AEF-94E7-E79D784B7DD4}"/>
                  </a:ext>
                </a:extLst>
              </p:cNvPr>
              <p:cNvSpPr txBox="1"/>
              <p:nvPr/>
            </p:nvSpPr>
            <p:spPr>
              <a:xfrm>
                <a:off x="7091467" y="3341616"/>
                <a:ext cx="19792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>
                    <a:solidFill>
                      <a:srgbClr val="FF0000"/>
                    </a:solidFill>
                  </a:rPr>
                  <a:t>RK 3- Coarse Basalt</a:t>
                </a:r>
              </a:p>
            </p:txBody>
          </p:sp>
        </p:grp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F4D8610A-C6C3-4D5C-9D3C-6E420E1F755A}"/>
                </a:ext>
              </a:extLst>
            </p:cNvPr>
            <p:cNvCxnSpPr>
              <a:cxnSpLocks/>
            </p:cNvCxnSpPr>
            <p:nvPr/>
          </p:nvCxnSpPr>
          <p:spPr>
            <a:xfrm>
              <a:off x="2989945" y="4878462"/>
              <a:ext cx="1009502" cy="847177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1B6014A-7AB8-40C5-864F-B84787058E5F}"/>
                </a:ext>
              </a:extLst>
            </p:cNvPr>
            <p:cNvSpPr txBox="1"/>
            <p:nvPr/>
          </p:nvSpPr>
          <p:spPr>
            <a:xfrm flipH="1">
              <a:off x="688939" y="4640330"/>
              <a:ext cx="2301006" cy="1015663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Plagioclase Feldspar</a:t>
              </a:r>
            </a:p>
            <a:p>
              <a:r>
                <a:rPr lang="en-US" sz="2000" dirty="0"/>
                <a:t>much coarser than RK 5 and 6</a:t>
              </a:r>
            </a:p>
          </p:txBody>
        </p:sp>
      </p:grpSp>
      <p:sp>
        <p:nvSpPr>
          <p:cNvPr id="3" name="Title 2" hidden="1">
            <a:extLst>
              <a:ext uri="{FF2B5EF4-FFF2-40B4-BE49-F238E27FC236}">
                <a16:creationId xmlns:a16="http://schemas.microsoft.com/office/drawing/2014/main" id="{C1AFA1FE-D722-0544-A999-A6A778F04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 Sections2</a:t>
            </a:r>
          </a:p>
        </p:txBody>
      </p:sp>
      <p:sp>
        <p:nvSpPr>
          <p:cNvPr id="4" name="Content Placeholder 3" hidden="1">
            <a:extLst>
              <a:ext uri="{FF2B5EF4-FFF2-40B4-BE49-F238E27FC236}">
                <a16:creationId xmlns:a16="http://schemas.microsoft.com/office/drawing/2014/main" id="{A28294BB-7616-4144-AAB4-780C5760FD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98154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descr="RK-7-RK-10 are mafic volcanic rocks. RK-11 and RK12 are relsic. Graphs show percentages of mineral types." title="Normative mineralogy">
            <a:hlinkClick r:id="" action="ppaction://ole?verb=0"/>
            <a:extLst>
              <a:ext uri="{FF2B5EF4-FFF2-40B4-BE49-F238E27FC236}">
                <a16:creationId xmlns:a16="http://schemas.microsoft.com/office/drawing/2014/main" id="{FF808ECF-BABE-4D0D-BC59-A05D9B8701B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31357218"/>
              </p:ext>
            </p:extLst>
          </p:nvPr>
        </p:nvGraphicFramePr>
        <p:xfrm>
          <a:off x="271845" y="136163"/>
          <a:ext cx="8600309" cy="64494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Presentation" r:id="rId3" imgW="4279572" imgH="3209674" progId="PowerPoint.Show.12">
                  <p:embed/>
                </p:oleObj>
              </mc:Choice>
              <mc:Fallback>
                <p:oleObj name="Presentation" r:id="rId3" imgW="4279572" imgH="3209674" progId="PowerPoint.Show.12">
                  <p:embed/>
                  <p:pic>
                    <p:nvPicPr>
                      <p:cNvPr id="4" name="Object 3">
                        <a:hlinkClick r:id="" action="ppaction://ole?verb=0"/>
                        <a:extLst>
                          <a:ext uri="{FF2B5EF4-FFF2-40B4-BE49-F238E27FC236}">
                            <a16:creationId xmlns:a16="http://schemas.microsoft.com/office/drawing/2014/main" id="{FF808ECF-BABE-4D0D-BC59-A05D9B8701B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1845" y="136163"/>
                        <a:ext cx="8600309" cy="64494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 hidden="1">
            <a:extLst>
              <a:ext uri="{FF2B5EF4-FFF2-40B4-BE49-F238E27FC236}">
                <a16:creationId xmlns:a16="http://schemas.microsoft.com/office/drawing/2014/main" id="{F049EE15-500B-6E41-9727-80C270A59F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Normative mineralogy</a:t>
            </a:r>
          </a:p>
        </p:txBody>
      </p:sp>
      <p:sp>
        <p:nvSpPr>
          <p:cNvPr id="3" name="Subtitle 2" hidden="1">
            <a:extLst>
              <a:ext uri="{FF2B5EF4-FFF2-40B4-BE49-F238E27FC236}">
                <a16:creationId xmlns:a16="http://schemas.microsoft.com/office/drawing/2014/main" id="{57EE2E31-1421-CA45-BCF3-5B49D8840BC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892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0B6AB99-A89F-0748-ADA8-C5324ED70D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Mineral compositions for samples 7-12</a:t>
            </a:r>
          </a:p>
        </p:txBody>
      </p:sp>
      <p:pic>
        <p:nvPicPr>
          <p:cNvPr id="7" name="Content Placeholder 6" descr="SiO2% to Zr ppm/TiO2 ppm " title="Graph">
            <a:extLst>
              <a:ext uri="{FF2B5EF4-FFF2-40B4-BE49-F238E27FC236}">
                <a16:creationId xmlns:a16="http://schemas.microsoft.com/office/drawing/2014/main" id="{8FBEC3A5-AF3E-49FF-BA7D-58CB3E77DC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46401" y="1600200"/>
            <a:ext cx="6651197" cy="4525963"/>
          </a:xfrm>
        </p:spPr>
      </p:pic>
    </p:spTree>
    <p:extLst>
      <p:ext uri="{BB962C8B-B14F-4D97-AF65-F5344CB8AC3E}">
        <p14:creationId xmlns:p14="http://schemas.microsoft.com/office/powerpoint/2010/main" val="3364408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5000">
              <a:schemeClr val="accent1">
                <a:lumMod val="45000"/>
                <a:lumOff val="55000"/>
              </a:schemeClr>
            </a:gs>
            <a:gs pos="68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120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B3D0C-055D-4C34-B015-663407033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Zircon Separation for age dating, Dartmouth College</a:t>
            </a:r>
            <a:endParaRPr lang="en-US" dirty="0"/>
          </a:p>
        </p:txBody>
      </p:sp>
      <p:pic>
        <p:nvPicPr>
          <p:cNvPr id="4" name="20191112_133405" descr="Denser minerals, including zircon, fall into collection tray, lighter minerals float out. &#10;Note: no narration, only the sound of the separator working." title="Zircon separation for age dating">
            <a:hlinkClick r:id="" action="ppaction://media"/>
            <a:extLst>
              <a:ext uri="{FF2B5EF4-FFF2-40B4-BE49-F238E27FC236}">
                <a16:creationId xmlns:a16="http://schemas.microsoft.com/office/drawing/2014/main" id="{E27B281D-7BE0-4F8E-BF90-B4295FAB331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523CE90-FAB2-4179-8A11-275A506435EC}"/>
              </a:ext>
            </a:extLst>
          </p:cNvPr>
          <p:cNvSpPr txBox="1"/>
          <p:nvPr/>
        </p:nvSpPr>
        <p:spPr>
          <a:xfrm>
            <a:off x="164804" y="5690214"/>
            <a:ext cx="8814391" cy="646331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Denser minerals (hopefully including zircons) fall into the collection tray slots, while lighter minerals float over the tray.</a:t>
            </a:r>
          </a:p>
        </p:txBody>
      </p:sp>
    </p:spTree>
    <p:extLst>
      <p:ext uri="{BB962C8B-B14F-4D97-AF65-F5344CB8AC3E}">
        <p14:creationId xmlns:p14="http://schemas.microsoft.com/office/powerpoint/2010/main" val="262379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6167</TotalTime>
  <Words>529</Words>
  <Application>Microsoft Macintosh PowerPoint</Application>
  <PresentationFormat>On-screen Show (4:3)</PresentationFormat>
  <Paragraphs>69</Paragraphs>
  <Slides>12</Slides>
  <Notes>1</Notes>
  <HiddenSlides>0</HiddenSlides>
  <MMClips>1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Office Theme</vt:lpstr>
      <vt:lpstr>Presentation</vt:lpstr>
      <vt:lpstr>Field Relations, Petrography and Geochemistry of the Rocks at Perkins Point, Castine, Maine</vt:lpstr>
      <vt:lpstr>Introduction</vt:lpstr>
      <vt:lpstr>Methods</vt:lpstr>
      <vt:lpstr>PowerPoint Presentation</vt:lpstr>
      <vt:lpstr>Thin Sections 1</vt:lpstr>
      <vt:lpstr>Thin Sections2</vt:lpstr>
      <vt:lpstr>Normative mineralogy</vt:lpstr>
      <vt:lpstr>Mineral compositions for samples 7-12</vt:lpstr>
      <vt:lpstr>Zircon Separation for age dating, Dartmouth College</vt:lpstr>
      <vt:lpstr>Drone Image showing dominantly bimodal character of volcanic rocks</vt:lpstr>
      <vt:lpstr>Conclusions</vt:lpstr>
      <vt:lpstr>Acknowledgements</vt:lpstr>
    </vt:vector>
  </TitlesOfParts>
  <Company>UMF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Doug Reusch</dc:creator>
  <cp:lastModifiedBy>Microsoft Office User</cp:lastModifiedBy>
  <cp:revision>11</cp:revision>
  <dcterms:created xsi:type="dcterms:W3CDTF">2020-04-16T14:31:49Z</dcterms:created>
  <dcterms:modified xsi:type="dcterms:W3CDTF">2020-05-12T21:49:47Z</dcterms:modified>
</cp:coreProperties>
</file>